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6" r:id="rId5"/>
    <p:sldId id="292" r:id="rId6"/>
    <p:sldId id="277" r:id="rId7"/>
    <p:sldId id="288" r:id="rId8"/>
    <p:sldId id="289" r:id="rId9"/>
    <p:sldId id="290" r:id="rId10"/>
    <p:sldId id="278" r:id="rId11"/>
    <p:sldId id="293" r:id="rId12"/>
    <p:sldId id="291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4:31:02.5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6909 9830 4 0,'0'0'14'0,"0"0"-2"0,0 0 1 16,0 0-3-16,0 0-1 0,0 0-1 15,0 0 1-15,0 0-3 0,0 0 0 0,0-5-2 16,0 5 0-16,0 0 0 0,0 0-2 16,0 0 0-16,0 0-1 15,0-1-1-15,0 1 0 0,0 0 0 16,0 0 0-16,0 0 0 0,0 0 0 0,0 0-2 16,0 0 0-16,0 0 1 0,0 0-1 15,0 0 4-15,0 0-1 0,0 0 0 16,0 0 0-16,0 0-1 0,0 0 1 15,0-1 0-15,0 1 1 0,0 0 0 16,0 0 0-16,0 0 2 0,0 0 0 0,0 0 0 16,0 0 2-16,0 0-1 0,0 0 0 15,0 0-2-15,0 0 2 16,0 0-1-16,0 0-1 0,0 0 1 0,0 0 0 16,0 0-3-16,0 0 0 0,0 0 0 15,0 0 0-15,0 0-2 0,0 0 1 16,0 0 0-16,0 0-1 0,0 0 1 15,0 0 0-15,0-2-1 0,0 2 1 16,0 0-1-16,0 0 2 0,0 0-1 16,0 0-1-16,0 0-1 0,0 0-1 0,0 0-2 15,0 0 1-15,0 0 2 0,0 0 1 16,0 0 3-16,0 0-2 0,0 0 1 16,0-2-1-16,0 2 1 0,0 0 1 15,0 0 1-15,0 0 1 0,0 0 1 16,0 0-2-16,0 0 1 0,0 0-1 15,0 0-2-15,0 0 3 0,3 0-3 16,-3 0-1-16,0 0 1 0,0-1-2 16,0 1 1-16,0 0-1 0,0 0-1 15,0 0 2-15,0 0 1 0,4 0 0 0,-4 0 0 16,0 0 1-16,0 0-2 0,3 0-1 16,-2-2 1-16,1 2-2 0,-1 0 1 15,1 0-2-15,-2 0-1 0,1 0-1 16,1 0-1-16,-1 0 1 0,1-1 3 15,-1 1 1-15,1 0 1 0,-1 0-2 0,-1 0 1 16,3 0-1-16,-3 0 1 0,8-2 2 16,-2 2-1-16,-1-2-5 15,5 1 0-15,-6 1-4 0,2-2-2 16,4 2-4-16,-4 0-11 0,4 0-22 0</inkml:trace>
  <inkml:trace contextRef="#ctx0" brushRef="#br0" timeOffset="1502.3927">6935 9801 43 0,'0'0'14'0,"0"0"-2"0,0 0-2 16,0 0-4-16,0 0-3 0,0 0 0 15,0 0-2-15,0 0-1 0,0 0 0 16,-7 0 0-16,7 0 1 0,-2 0 0 15,2 0 0-15,0 0 1 0,0 0 0 0,-1 0-2 16,1 0 1-16,0 0 0 0,0 0 2 16,0 0-1-16,0 0-1 0,0 0 0 15,0 0-1-15,0 0-1 16,0 0 0-16,0 0 2 0,0 0 0 0,0 0 3 16,0 0-2-16,0 0-2 0,0 0 0 15,0 0 2-15,7 0-2 0,-1 0 0 16,0 0 0-16,5 0 0 0,-5 0 1 15,0 0 0-15,0 0 0 0,-1-1 0 16,1 1 1-16,0 0-1 0,0 0-1 0,-6 0 1 16,4-2-1-16,3 2 0 0,-4 0 1 15,4 0-1-15,-2-2 0 0,1 2 0 16,-2-1 0-16,7-1-1 0,-6 2 1 16,-1-1 0-16,2 1-1 0,-6 0 0 15,4-2 1-15,3 2-2 0,-2 0 2 16,-1 0 0-16,-4 0 0 0,0-1 2 15,0 1-2-15,3 0 1 0,-3 0 1 16,3 0-2-16,-2 0 1 0,1 0-1 16,-1 0 2-16,1 0-2 0,-1 0 1 0,1 0-1 15,-1 0 1-15,1 0-1 0,-1 0-1 16,2 0 1-16,-2 0 0 0,5 0 0 16,0 0 0-16,-2 0 0 0,2 0 0 15,-6 0 0-15,3 0 0 0,4 0 0 16,-3 0-1-16,2 1-1 0,-6-1 0 15,0 0 1-15,0 0 0 0,2 0-1 16,2 2 0-16,3-2-2 0,0 0 1 16,5 0 0-16,-6 0 3 0,7 0 2 15,-2 0 0-15,1 0 0 0,1 0-2 0,-1 0 0 16,0 0 0-16,-6 0-1 0,3 0 0 16,-2 0-1-16,-1 0-2 0,1 0 2 15,-7 0 1-15,3 0-1 0,4 0 1 16,-1 0 0-16,0 0-3 0,-6 0 3 15,4 0 0-15,2 0 0 0,0 0 0 0,0 1-2 16,-6-1 1-16,0 0 0 0,0 0-1 16,4 2 2-16,2-1-1 0,1-1 0 15,3 2 1-15,-7 0-1 16,3-2 1-16,0 1-7 0,1-1-9 0,0 0-24 16</inkml:trace>
  <inkml:trace contextRef="#ctx0" brushRef="#br0" timeOffset="2731.7706">8028 9795 94 0,'0'0'22'0,"0"0"-2"0,0 0-7 16,0 0-5-16,0 0-3 0,0 0-4 16,0 0-1-16,0 0 0 0,0 0-2 15,0 0-3-15,-1-6 0 16,1 6-2-16,-2 0 1 0,2 0 0 0,0 0 0 16,0 0 3-16,0 0 2 0,0 0 2 15,0 0 0-15,0 0-1 0,0 0-1 16,0 0-2-16,0 0 1 0,0 0 0 15,0 0 2-15,2 0 4 0,2 0 2 16,3 0 0-16,4 0-6 0,0 1 1 0,-1 1 2 16,-1-1 0-16,5 1 3 0,2-1-6 15,-3 1 0-15,5 0-1 16,-1-2 0-16,-5 0 0 0,8 0 0 0,0 0-1 16,0 0 1-16,5 0-1 0,-8-2-2 15,-1-1 0-15,3 0 1 0,-9 0 0 16,10 0 1-16,-8 0-1 0,-2 1-1 15,3-1-2-15,-3 1-2 0,0 0 1 16,-4 1 0-16,4-1 0 0,-4 2 2 16,-2-2 1-16,8 1-6 0,-8 1 0 0,3 0-3 15,4 0-7-15,-6 0 4 0</inkml:trace>
  <inkml:trace contextRef="#ctx0" brushRef="#br0" timeOffset="3330.5253">9325 9803 24 0,'0'0'7'16,"0"0"-1"-16,0 0 0 0,0 0-2 16,87-2 0-16,-71-1 1 0,-3 3-2 0,4-2-3 15,-4 1 1-15,-1-1-2 0,1 2-1 16,0-1 2-16,-1-1 0 0,0 2 3 16,0 0-2-16,1 0-2 0,0 0-2 15,2 0 0-15,5 0 3 0,-8 0 0 16,9 0-1-16,-1-1 1 0,-7 1-3 15,9 0 2-15,-3 0-4 0,-6 0-2 16,6 0-6-16,-6 0-1 0,-2 0 4 16</inkml:trace>
  <inkml:trace contextRef="#ctx0" brushRef="#br0" timeOffset="3870.7272">10701 9823 1 0,'0'0'3'0,"0"0"-1"15,0 0 2-15,0 0 2 0,79 0 0 16,-60 0-2-16,-6 0 1 0,4 0-3 16,-2 0-2-16,-1 0-4 0,-1 0-2 15,0 0 0-15,6 0 3 0,-6 0 3 16,7 0 5-16,0 0-1 0,1 0-1 0,5-2 2 15,-9 0-3-15,5 1 0 16,-11-1-2-16,1 2-1 0,5 0-2 16,-5 0 1-16,4 0-1 0,-3 0 1 15,1 0-2-15,-2 0 2 0,5 0-3 0,-5 0 1 16,4 0-1-16,-6 2 1 0</inkml:trace>
  <inkml:trace contextRef="#ctx0" brushRef="#br0" timeOffset="4807.0635">11461 9807 1 0,'0'0'2'0,"0"0"-1"16,0 0 0-16,0 0 0 0,0 0 2 0,0 0-1 16,0 0 1-16,0 0-1 0,0 0-4 15,0 0 2-15,64 0 0 0,-58-1 3 16,2 1 3-16,4-2-1 0,2 2-5 16,-4-1 0-16,2-1 3 0,-1 2 1 15,0-1 5-15,-1 1-5 0,1-2-1 16,-2 2 1-16,3-2-2 0,-1 1 4 15,8-1-3-15,-6 2-5 0,3-1 2 16,-2-1-1-16,-2 2 1 0,0-1 3 16,2 1-3-16,-2 0 0 0,0 0 0 0,2 0-2 15,-10 0 0-15,9 0-1 0,-7 0-1 16,-2 0 2-16,5 0-1 0,-5 0 1 16,2 0-2-16,-2 1 1 0,-1 1-1 15,3-1 2-15,-2 1 1 0,2 1 1 16,-6-3 0-16,0 0 0 0,0 0 0 0,2 2 0 15,0-2 1-15,0 1 0 16,-1-1 0-16,5 2 1 0,-2 1 0 16,1-2-1-16,-1 0 1 0,-1-1 1 15,5 2-3-15,-3-2 1 0,5 1 1 0,-4-1 1 16,0 0-1-16,1 0-1 0,-7 0 0 16,0 0-1-16,0 0 3 0,1 0 0 15,1 2 1-15,-1-2-1 0,1 0 0 16,-1 0-1-16,-1 0-2 0,3 0 0 15,-2 0 1-15,1 0 1 0,-1 0-1 0,1 0 0 16,-1 0 0-16,1 0-1 0,-1 0 0 16,1 0 1-16,-1 0 1 15,2 0-1-15,-3 0 0 0,1 0 0 16,-1 0 1-16,2 0 1 0,-2 0-1 0,1 0 3 16,-1 0-3-16,0 0 3 0,0 0 1 15,0 0-1-15,0 0 0 0,3 0-1 16,-3 0 0-16,0 0-2 0,1 0-1 15,-1 0 1-15,0 0-1 0,0 0-1 16,0 0 0-16,2 0-1 0,-2 0 1 0,0 0-2 16,1 0 2-16,-1 0-1 0,0 0-1 15,0 0 0-15,0 0 0 0,2 0 2 16,-2 0 0-16,1 0 0 0,-1 0 0 16,2 0 0-16,-1 0 0 0,1 0 0 15,-1 0 2-15,1 0-2 0,-1 0 0 16,1 0 1-16,-1 0 0 0,-1 0 1 15,4 0-2-15,-4 0 1 0,3 0-1 16,-2 0 2-16,-1 0-2 0,2 0 1 16,-2 0-1-16,1 0 0 0,-1 0 0 0,2 0 0 15,-2 0 0-15,0 0 1 0,1 0-1 16,-1 0-1-16,0 0 1 0,0 0-3 16,2 0 2-16,-2 0-2 0,0 0-1 15,0 0-2-15,0 0 1 0,0 0 2 16,0 0-2-16,0 0 0 0,0 0-5 0,-2 2-12 15,-2 1-24-15</inkml:trace>
  <inkml:trace contextRef="#ctx0" brushRef="#br0" timeOffset="10806.9854">20517 6195 43 0,'0'0'11'0,"0"0"-2"16,0 0 0-16,0 0-5 0,0 0 0 15,0 0-3-15,0 0-1 0,0 0-1 16,0 0 0-16,0-5-2 16,0 5 2-16,0 0 1 0,0 0 1 0,0-2 2 15,2 2-1-15,4 0-1 0,6-3 1 16,-4 2 0-16,-3 0 0 0,6 1-1 15,-5 0 3-15,-2 0-3 0,8 0 0 16,-5 0 1-16,5 0 0 0,0 0-2 16,0 0 1-16,4 0 0 0,-4 0 1 0,5 0-1 15,0 0-1-15,-6 1 1 16,9-1 0-16,-3 1-1 0,4-1 1 0,3 0 0 16,-8 0 1-16,3 0-2 0,1 0 0 15,-7 0-2-15,9 0 1 0,-3 0 2 16,1 0 2-16,6 0 0 0,0 0 0 15,-3 0 0-15,2 0-1 0,-2 0-1 16,1 0 0-16,1 0 1 0,0 0 2 16,1 0-2-16,4-1 1 0,0 1-2 15,5 0-2-15,0 0-1 0,1 0 4 0,-2 0-2 16,0 0 0-16,-1 0 0 0,-1 0 0 16,1 0 1-16,0 1 0 0,2 2 0 15,-2-1 0-15,2 1-1 0,0-1 0 16,-2-1 0-16,2 0 0 0,-2-1 0 15,0 0 2-15,2 0-1 0,1 0 0 0,2 0 0 16,-1-1 0-16,-2 0 1 0,-2-1-1 16,-2 0 0-16,-4 1 1 0,-1 1 2 15,-1-2-1-15,1 2 1 16,0 0-1-16,1 0 0 0,-1-3-2 0,2 3 0 16,-5 0 3-16,2 0-4 0,-1 0 1 15,-1 0 0-15,-2 0-3 0,2 0 2 16,-2 0 1-16,2 0 0 0,-1 0 2 15,1 0-3-15,2 0 1 0,-1 0-2 16,2 0 1-16,-2 0 0 0,2 0 0 0,0 0 0 16,-2 0 0-16,2 0 1 0,0 0-1 15,0 0 0-15,2 0 0 0,-2 0 0 16,1 0 0-16,-1 0 0 0,2 0 0 16,-2 0 0-16,-1 0-1 0,-1 0 1 15,2 0 0-15,-2 0 0 0,1 0 0 16,-2 0 0-16,0 0 0 0,0 0 1 15,2 0 0-15,-3 0 0 0,2 0 1 16,1 0-2-16,-1-1 2 0,-2-2-2 16,-6 1 0-16,3 1 0 0,-3-1 1 0,-4 1-2 15,6-1 2-15,-7 0-1 0,1 1 0 16,0 1 0-16,-1-2-1 0,1 1-1 16,-8 0-2-16,2 1 1 0,-6 0-1 15,0 0-3-15,6 0-1 0,0 0-5 16,-1 0 0-16,1 0 0 0,-6 0-1 15,0 0-5-15,5 0-19 0</inkml:trace>
  <inkml:trace contextRef="#ctx0" brushRef="#br0" timeOffset="12178.1852">20395 6345 157 0,'0'0'42'0,"0"0"-4"15,0 0-10-15,0 0-5 0,0 0-4 16,0 0-6-16,0 0-5 0,0 0-3 0,0 0-3 16,0 0-1-16,0-56 1 0,0 51 0 15,0 5-1-15,0-1-1 0,0 1 0 16,0-2-1-16,0 0-1 0,0 1 0 16,0 1-3-16,0-1 0 0,0 1-2 15,0-2-2-15,0 2 4 0,0 0 0 16,0 0 2-16,0 0 0 0,2 0 2 15,-2 0 0-15,1 2 2 0,-1 4 3 16,2 6 0-16,-1 0 1 0,0-1-1 16,-1 2 1-16,3 1-1 0,-3 0-2 0,0-1-2 15,0 1 0-15,0-2-1 0,0 7 0 16,0-8 2-16,0 9-4 0,0-2 7 16,0 2-3-16,-3 5 4 0,2 2 3 15,-2-2-6-15,0 1 3 0,0 0-5 16,0 1 0-16,0-1 0 0,0-2-1 15,0 2 0-15,2-2 2 0,-1 2-2 16,1-2-1-16,0 2 0 0,1-1 0 16,-2 0 1-16,2 1-1 0,0 1 5 15,0-1-1-15,0 1 0 0,0-4-2 0,0 2-1 16,0-1 0-16,0-3 1 0,0 2 1 16,3-2 0-16,-2 1 2 0,1 1 0 15,-1-1-2-15,1 1 2 0,-2-2-1 16,0 2-1-16,1-2 0 0,-1 1 2 15,0-2-3-15,0 3 1 0,0 2 0 0,0-3-2 16,0 1 1-16,0 0 0 16,0-7-3-16,0 4 2 0,-1-2-1 15,1-4-2-15,0 8 4 0,0-4-2 16,0-6 2-16,0 8 0 0,0-2-1 0,0-6-1 16,0 5-2-16,1-7 1 0,1 1-1 15,-1-1 0-15,1 2 1 0,-1 1 0 16,-1-1-4-16,2 0-1 0,-1 0-3 15,-1 0 2-15,2 1-3 0,-2-1-3 16,1 1-1-16,-1-1-1 0,2 2-6 0,-2 0 8 16,1-3 1-16,-1 4 6 0,2-3 6 15,-1 0 1-15,-1-8-1 0,1 7-1 16,2-6 3-16,-2-1-3 0,1 3 1 16,-2-7-1-16,0 3-3 0,1 2-5 15,1-1-8-15,-1 2-2 0,-1-2 2 16,2 1 1-16,-2-2 4 0,1 2-5 15,-1 0-3-15</inkml:trace>
  <inkml:trace contextRef="#ctx0" brushRef="#br0" timeOffset="12960.6875">20417 8059 16 0,'0'0'9'0,"0"0"1"0,0 0 0 0,0 0 1 16,0 0 2-16,0 0 0 0,91 36 2 15,-68-33-1-15,0 0-1 16,2-3-2-16,2 2-2 0,2-2-2 0,0 0 0 16,3 1 0-16,1-1-1 0,2 0 3 15,3 0-1-15,2 2-2 0,0-2-1 16,2 1-2-16,0-1 0 0,-1 1 0 15,-1-1-2-15,1 2 1 0,-1-2-1 16,2 1 2-16,3-1-2 0,-2 0 1 0,1 0-5 16,-4 0 1-16,-1 2 0 0,2 1 0 15,-2 0 2-15,1 0 3 0,3-1-2 16,1 0-1-16,1 2 0 0,1-3-1 16,1 1 0-16,-1-1 1 0,3 1 0 15,-1-2 1-15,3 0-1 0,2 0 0 16,2 0 1-16,-2 0 0 0,2 0-1 15,1-2 1-15,-3 1-1 0,0 1-1 16,-3 0 1-16,0 0 0 0,-3 0 0 16,0 0-1-16,-1 0 0 0,-2 3 0 0,-1 1 1 15,-3 1 2-15,-1 0-1 0,-2-2-1 16,0 1 0-16,-2-1-1 0,-1 0 2 16,0-1 0-16,1 1 0 0,-2-2-1 15,0-1 2-15,0 0-2 0,1 0 0 16,0 0 0-16,-5-3 0 0,2 0 1 15,-1 0 0-15,-1-1-2 0,1-1 1 16,-2 2 0-16,-1 0 0 0,-7 1 0 16,-2 2-3-16,-4-1 0 0,-2 1-2 15,2 0 0-15,-1 0 4 0,6 0 0 0,-6 0 1 16,6 0 1-16,-8 0-1 0,2 0-1 16,-1 0 0-16,-6 0 0 0,4 0 0 15,-3 0-1-15,-3 0 4 0,8 1-1 16,-6-1-1-16,5 2 0 0,1-2-1 15,-8 0-3-15,2 1-2 0,-6-1-8 0,0 0-11 16,0 0-10-16,3 0-17 16,-2 2-10-16</inkml:trace>
  <inkml:trace contextRef="#ctx0" brushRef="#br0" timeOffset="14339.5276">23524 6210 63 0,'0'0'12'0,"0"0"-2"0,0 0-1 15,0 0 0-15,0 0-1 16,0 0 0-16,0 0 2 0,0 0 0 0,0 0 3 16,0 0 1-16,2-22-3 0,-2 22-1 15,0-3-4-15,0 2-1 0,0 0-2 16,0-1 2-16,0 0 0 0,0 1-2 15,0-1-2-15,0 1 0 0,0 1-1 16,0-2-1-16,0 2 1 0,0-2-1 0,0 2 0 16,0 0 3-16,0 0-1 0,0 0 2 15,0 0-2-15,0 0 1 0,0 5 1 16,0 2 0-16,-2 5 2 0,2 0 1 16,0 1-3-16,0 0-1 0,0 0-2 15,0 7 1-15,0-2-1 0,0 0 3 16,0 2 2-16,0 0 0 0,0 1 1 15,0 5 1-15,0-2 7 0,0 1 3 16,0-2 5-16,0 2-4 0,0-7-8 16,-1 1-6-16,1 1-5 0,0 0 1 0,0 5 1 15,0-1-1-15,0-1 0 0,0-1 1 16,0-5-2-16,0 3 0 0,0 1-1 16,0-1 2-16,0 9 0 0,0-4 3 15,0 3-1-15,0 1 0 0,-2-1 1 16,1 1-3-16,-2-1 0 0,1-3 0 0,0-2 0 15,2 1 0-15,-2-7 0 16,2 1 0-16,-1 1-3 0,1-8 3 16,0 9 0-16,0-1 0 0,0-6 3 15,0 6-3-15,0-1 0 0,0-7 0 0,0 7 1 16,1-2-2-16,1-5 2 0,2 7-1 16,-3 0-1-16,1-6 1 0,-2 10-4 15,1-2 2-15,-1-1 0 0,0 7 0 16,0 0 2-16,0-4 0 0,0 3 0 15,0-8-2-15,2 2-3 0,-2 1 0 0,1 0-2 16,2 4 0-16,-1-1 4 16,-1-8 2-16,1 3-1 0,-2-1 0 0,0-5 2 15,1 6-2-15,-1-6 4 16,2 3-1-16,-1-4-1 0,-1 1 0 0,1 0 1 16,1-1-1-16,-1 0-1 0,-1-6 2 15,2 6 0-15,-1-6-2 0,-1 1 1 16,3 5-1-16,-3-5-4 0,0 0 3 15,1 5-1-15,1-5 2 0,-1 5 2 16,1 0-1-16,-2 1 3 0,1 1-4 0,1-2-1 16,-2 2-1-16,1-2-3 0,1 1 2 15,-1-2-1-15,0 3 1 0,2-4 3 16,-1 1 0-16,1-1 2 16,0 0-2-16,-2 1 1 0,3-2 0 0,-2 2-1 15,1-1 1-15,-2 2-1 0,0-2-2 16,-1 1 0-16,2-2-1 0,-2-3-1 15,1 8 0-15,-1-7 0 0,0 0 1 16,0 6 2-16,0-6 2 0,0 0 0 16,0 5 0-16,0-5 0 0,0 0 1 0,0-1-1 15,0-5 1-15,0 6 1 0,0 0-1 16,0 0 1-16,0 0-2 0,0-6 0 16,0 0 0-16,0 0-1 0,0 1 1 15,0 1-1-15,0-1-2 0,0 1-1 16,0 0-1-16,0-1-4 0,0 5-3 15,0 0-2-15,0 1-4 0,0-2-1 16,0-5-3-16,0 0-4 0,0 0 0 16,0 2-2-16,0-1-8 0</inkml:trace>
  <inkml:trace contextRef="#ctx0" brushRef="#br0" timeOffset="17498.9366">19310 7174 187 0,'0'0'32'0,"0"0"-10"0,0 0-8 16,0 0-4-16,0 0-6 0,0 0 0 15,0 0 1-15,-27-88-1 0,23 79 1 16,1-3 1-16,-2 4 1 0,4 3 1 0,-4-4 1 16,1 4-3-16,-1-2-2 0,-1 0-3 15,-2 0-3-15,1 3-1 0,-3-1-1 16,1 3-2-16,5-1 0 16,-7 2 0-16,5 1 0 0,-4 0 0 0,-6 4 1 15,4 7 0-15,-3 1 0 0,4 4 0 16,1-1 1-16,4-5-1 0,-1 4 2 15,3-5-2-15,1 4 1 0,1-2-2 16,1 3 2-16,1 4-3 0,0-6 1 16,0 6 0-16,0-7-1 0,3-2 2 0,3 5 5 15,1-6 4-15,1 2 0 0,3-2 5 16,1-2-5-16,0 0 1 0,0-1 0 16,4-3-1-16,-6 0 0 0,6 1-2 15,-6-2 2-15,-1 3-2 0,2-4 4 16,-2 4 0-16,0-1 1 0,-1 1-1 0,-1 1-1 15,-4-3 0-15,2 1 1 16,-5-3 0-16,0 4 0 0,0 2-3 16,0 5 3-16,-3 4-2 0,-8-2 0 15,-4 2 2-15,-1-3 0 0,-3-3-1 0,0 0-3 16,5-4 0-16,5-1-1 0,-1-3 4 16,6-1 1-16,-2 0 0 0,-3 0-2 15,1-1-4-15,0-5-3 0,1-6-3 16,2 3 0-16,5-3 2 0,0-7 1 15,5 3 1-15,5-6-1 0,3 5-1 16,0 2-1-16,1 0-2 0,1 2 0 16,2 4-3-16,-4-1-2 0,3 4-3 15,-1 1-1-15,2-2-6 0,3-1-6 16,2 1-9-16,-3-2-11 0,-6 2-18 0</inkml:trace>
  <inkml:trace contextRef="#ctx0" brushRef="#br0" timeOffset="17886.8148">19506 7108 249 0,'0'0'44'0,"0"0"-11"0,0 0-13 0,0 0-7 16,0 0-6-16,0 0-2 0,0 0-2 15,0 0 2-15,0 0 0 0,-70 51-1 16,59-31 0-16,-1 0 0 0,2 2-4 15,3-3 0-15,1-3-4 0,0 0-1 16,2 0-2-16,3-5 0 0,-1 6-1 16,2-5 3-16,0-1-2 0,0 1 0 0,2-2 2 15,2 0-1-15,1-3 4 0,1 0 0 16,-3-4 8-16,6-1 2 0,1-2 3 16,7 0-2-16,3-1-3 0,-6-3 1 15,-3-4 1-15,1-1 3 0,-4-2 4 16,3-4 0-16,-1-2 1 0,-5-1-4 15,1-1 0-15,0-3 0 0,0 5 6 16,-3 1 10-16,-1 4-2 0,-2-2 0 16,0-4-12-16,0-1-4 0,-2 3-3 15,-5 2-4-15,2 5-2 0,-2 2-4 0,0-2-7 16,-6 7-9-16,-3 2-17 0,-1 2-45 16,-5 14-72-16,0 9-109 0</inkml:trace>
  <inkml:trace contextRef="#ctx0" brushRef="#br0" timeOffset="19191.7311">21647 5308 149 0,'0'0'56'0,"0"0"-4"16,0 0-8-16,0 0-3 0,0 0-4 15,0 0-5-15,0 0-3 16,0 0-3-16,0 0-3 0,0 0-1 0,-6-72-5 16,6 71-5-16,0 1-2 0,0-1-4 15,0-1-3-15,0 1-1 0,-1-1-1 16,1 0 0-16,-2 1-2 0,2-1 0 15,0 1 1-15,-1-1-4 0,1 1-1 16,0 1-1-16,0-2 0 0,0 2 4 0,0 0 2 16,0 0 2-16,0 11-3 0,1 6-1 15,2-2-2-15,-1 2 2 0,-1 1 2 16,1 2 1-16,-2 4 0 0,1-6 2 16,1 0-2-16,-2-6-2 0,0 3-2 15,0-1 1-15,0 0-4 0,0 0-1 16,0-4-2-16,0 2-5 0,0-7-4 15,0 1-16-15,0-6-30 0,0 4-34 16,1 2-42-16</inkml:trace>
  <inkml:trace contextRef="#ctx0" brushRef="#br0" timeOffset="19787.4347">21949 5314 345 0,'0'0'45'15,"0"0"-10"-15,0 0-8 0,0 0-9 16,0 0-8-16,0 0-4 0,0 0-3 15,0 0-1-15,0 0 0 0,0 0 0 0,3-32-2 16,-3 31 0-16,0 1-3 0,0-2 1 16,0 1 1-16,0-1-2 0,0-4 0 15,0 0-1-15,2-5 1 16,1 2-1-16,3 0 1 0,1 1-1 0,-4 5-1 16,5-3 1-16,-3 5-1 0,-1-2 3 15,0 1-2-15,1 2 0 0,2 0 1 16,3 0-2-16,5 0 2 0,-6 4 0 15,2 4-3-15,-4 4 0 0,-3-2 1 16,2 5 1-16,-6 2 3 0,0 1-1 0,0 4-2 16,-8 0 1-16,-1-1-4 0,-3-1 4 15,1-2-1-15,-1-1 4 0,-1-2 0 16,4-4-4-16,4-4-3 0,-1-1-1 16,3-3-2-16,0 0 8 0,-1 1 2 15,-1-3-1-15,3 3 1 0,-3-2-2 16,-2 3-1-16,2-4 3 0,1 0-2 15,-1 2 1-15,5-3 0 0,-2 0-4 16,2 0 2-16,-1 2-4 0,-1-2-6 16,1 1 1-16,1-1 0 0,-2 0 4 0,2 3 4 15,0-3 0-15,0 0 2 0,2 1 0 16,9 2 4-16,5 0-2 0,4 0-5 16,-1 1-3-16,-4-2-9 0,1 1-12 15,2-1-12-15,1-1-11 0,0 0-14 16</inkml:trace>
  <inkml:trace contextRef="#ctx0" brushRef="#br0" timeOffset="20219.9512">22344 5308 224 0,'0'0'69'0,"0"0"-5"15,0 0-8-15,0 0-12 0,0 0-14 0,0 0-10 16,0 0-5-16,0 0-8 0,0 0-1 16,0 0-3-16,3-45-4 0,-3 43-3 15,-1-1-1-15,-5-1-3 16,3 2 0-16,-6 0 0 0,-1 2 2 0,-6 6-2 16,-3 5 5-16,1 4-3 0,1 3 2 15,0 2 0-15,5 1 1 0,0 1-2 16,5 0 2-16,1 0-4 0,3 0 1 15,3-1 0-15,0-1 1 0,0-1-1 16,7-1 3-16,0-5-3 0,2 1 3 0,0-5 0 16,1-2 3-16,-3-2 0 0,6-3 3 15,3-2-3-15,3 0-4 0,1-7 2 16,0-3 0-16,-1-3 3 0,-4-3 7 16,0-3 1-16,-1-3-1 0,-3-2 2 15,2-2 1-15,-4-1 6 0,-3 1 2 16,-2 2 4-16,-1-1-5 0,-3 3-3 15,0-1-4-15,-6 3 2 0,0 2-3 16,0 4-4-16,-2 4-6 0,1 3-19 16,-2 6-35-16,-7 1-66 0,-1 6-84 0</inkml:trace>
  <inkml:trace contextRef="#ctx0" brushRef="#br0" timeOffset="23043.5831">22677 5396 112 0,'0'0'39'0,"0"0"-4"0,0 0-7 16,0 0-1-16,0 0 0 0,0 0 4 0,0 0-3 15,0 0-4-15,0 0-7 0,0-15-5 16,0 13-5-16,0 1-2 0,0-1-1 16,0 1-4-16,0-1-2 0,0 1-3 15,0-1-2-15,0 0 0 0,0 2 3 16,0-1 1-16,0 1 3 0,7-1 3 0,3-1-2 15,8 1 2-15,5-1 1 16,0 1-1-16,1-1 1 0,2 0-3 16,-1-1 0-16,0 2-2 0,-1-1 0 15,1 0-2-15,1 0 0 0,-1-3 3 0,4 2-1 16,2-1 3-16,1-2-1 0,4 1 0 16,-3-1 0-16,1 0-1 0,-6 1 0 15,-7 2-2-15,-8 2-2 0,-7 1-2 16,-6 0 1-16,0-2 1 0,0 2 1 15,1 0 2-15,1 0 0 0,-1 0 1 0,0 0 1 16,1 0-1-16,-1 0-2 16,1 0 1-16,-1 0-2 0,1 0 3 0,-1 0-1 15,2 0 1-15,3 0 0 16,-2 0-1-16,0 2 0 0,1-1 1 0,-1-1-1 16,1 2 1-16,0-1 0 0,-1 1-1 15,1-2 1-15,1 0-2 0,-2 0 1 16,2 1 0-16,-6-1 0 0,0 0 0 15,0 0 1-15,1 0 1 0,2 2 1 16,-2-2 2-16,1 0 2 0,-1 0 2 0,1 0 1 16,-1 0 0-16,1 0 1 0,-1 0-2 15,1 0-3-15,-1 0-1 0,1 0-2 16,-1 0-1-16,1 0 0 0,-1 0 0 16,1 0-1-16,-1 0-1 0,0 0 1 15,-1-2 0-15,2 2-1 0,-2-1 1 16,1 1 0-16,-1 0-1 0,2-2 1 15,-2 2 0-15,0 0 0 0,2-1 1 16,-2 1 0-16,0 0 0 0,2 0 0 16,-2-2-1-16,0 2-3 0,0 0-1 0,0-1 1 15,0 1-1-15,0-2 0 0,-4 0-6 16,-5-5-2-16,2 2-2 0,-8-2 2 16,2 1-5-16,-1 1 1 0,-8-2-5 15,-1 0 2-15,0 2 5 0,0 0 1 16,5 2 12-16,7 0 3 0,-1 1 6 0,8 1 0 15,0 0 1-15,-1 1-2 16,5 0 0-16,-1-2 3 0,1 2-3 16,0 0-5-16,-2 0-7 0,2 0-3 15,0 0 2-15,0 0 5 0,2 0 6 0,9 0 0 16,7 3-2-16,2 5-3 0,2-2-7 16,-2-1 1-16,3 4 4 0,-3-4 2 15,3 1 4-15,0 1-1 0,-4-3-2 16,-3-1-2-16,0 2 2 0,-4-2 0 15,-2-1-1-15,0 0 0 0,-4 0-1 0,-1-1 0 16,-5-1 1-16,0 0 3 0,0 0 10 16,0 0 2-16,0 2 2 0,0-2-5 15,0 0-5-15,-7 0 0 16,-6 1-1-16,-4 1-3 0,-3 1 0 0,-3 2-6 16,0 0-2-16,3 3-2 0,2-1-7 15,2 3-5-15,3-4-14 0,3 3-13 16,2-3-18-16,1 3-24 0</inkml:trace>
  <inkml:trace contextRef="#ctx0" brushRef="#br0" timeOffset="23390.9468">23407 5194 400 0,'0'0'53'16,"0"0"-15"-16,0 0-7 0,0 0-12 15,0 0-7-15,0 0-6 0,0 0-4 16,0 0-2-16,0 0-2 0,0 0-4 0,2-26-1 15,-2 26 1-15,0 0 1 16,0 0 6-16,3 9-1 0,-2 6 2 16,1 7-1-16,-2-1-1 0,0 0-2 15,0 1 0-15,-2-2-4 0,-2 0-7 0,1-4-3 16,0 0-6-16,0 1-4 0,0-5-11 16,1 7-28-16,-2-4-38 0,0-5-51 15</inkml:trace>
  <inkml:trace contextRef="#ctx0" brushRef="#br0" timeOffset="24299.4867">20169 5550 157 0,'0'0'43'0,"0"0"-3"16,0 0-13-16,0 0-10 0,0 0-7 0,0 0-10 16,0 0-1-16,0 0-1 0,0 0-2 15,0 0 4-15,14-25 1 0,0 20-1 16,2 0 3-16,8 1-3 0,-1 3-2 16,0 1-3-16,1 0 0 0,0 0 0 15,4 0 4-15,1 0 5 0,3 0-1 16,2 0 2-16,4-3-3 0,5-4 2 15,2 2-1-15,1-2 1 0,-1-3-5 16,3 2-3-16,-3 3 0 0,-1-2 1 16,1 3 2-16,-1-1-2 0,-5 2 2 0,-2 0-1 15,-3 2 1-15,-5-3 1 0,-8 3 0 16,-3 1 1-16,-5 0-2 0,-8 0-3 16,1 0-6-16,-6 0-8 0,0 0-4 15,0 0 0-15,2 0 7 0,-2 0 2 16,0 0-10-16,0 0-17 0,-11 5-40 0</inkml:trace>
  <inkml:trace contextRef="#ctx0" brushRef="#br0" timeOffset="24939.6308">20391 5366 42 0,'0'0'13'0,"0"0"-4"0,0 0-1 0,0 0 2 16,0 0 5-16,0 0 5 0,0 0 4 15,0 0 4-15,0 0 1 0,10-3-2 16,-10 3-6-16,0 0-6 0,0 0-7 15,0 0-4-15,0 0-4 0,-12 0-1 16,-2 0-2-16,-9 5 2 0,0 3-1 16,-1 1 0-16,1 1-4 0,0 0-3 0,0 1 2 15,3 0 2-15,1-1 1 0,0 1 0 16,0 1 2-16,0-2 0 0,1 1 1 16,0-2 1-16,4-1 1 0,1-2 0 15,4-1 1-15,4-4 2 0,0 2-1 16,5-3 3-16,-1 0 2 0,1 0 3 15,-2 0 0-15,1 2-4 0,-1-2-3 16,1 0-1-16,1 1-1 0,-2-1 2 16,2 0 0-16,0 0 0 0,5 0-2 15,6 0 0-15,1-1 0 0,0-1-1 0,0 0-2 16,0 2-4-16,0 0 2 0,1 0-2 16,1 0 4-16,-3 0 1 0,4 5-2 15,-5-4-1-15,-1 2-5 0,1 1-4 16,-3 0-8-16,3-1-4 0,-2 2-8 15,0-2-8-15,0 1-4 0,0 1-13 0</inkml:trace>
  <inkml:trace contextRef="#ctx0" brushRef="#br0" timeOffset="25268.3732">20349 5432 301 0,'0'0'63'0,"0"0"-12"15,0 0-15-15,0 0-14 0,0 0-12 16,0 0-5-16,0 0-4 0,0 0-4 15,0 0-3-15,0 0 2 0,0-17-1 16,0 17 4-16,0 0 2 0,0 0-3 16,3 10-4-16,-1 0 2 0,1 9-2 0,-1-1 2 15,-1 3 2-15,1 6 1 0,-2-2-2 16,0 1-2-16,0-2-10 0,-2-1-10 16,1-7-22-16,-2 0-31 15,-1 4-45-15</inkml:trace>
  <inkml:trace contextRef="#ctx0" brushRef="#br0" timeOffset="26163.0659">20109 5278 119 0,'0'0'28'0,"0"0"-7"0,0 0-6 16,0 0-5-16,0 0-4 0,0 0-4 0,0 0-2 16,0 0-1-16,0 0-3 0,3-7 3 15,-2 7 1-15,-1 0 3 0,0 0 0 16,0 7 1-16,0 6-1 0,0 5 1 15,0 2 2-15,-1 7 1 0,-2-1 2 16,1 0 2-16,-1 3-4 0,2 4-2 0,-2-1-1 16,0 2 0-16,0 1-1 15,0-2 2-15,2 1-4 0,0-4 0 16,-2 0-1-16,1-3-2 0,1-2 1 0,-1-7-4 16,1-1-1-16,1-5-3 0,-2 0-9 15,1 0-7-15,1-1-9 0,0 1-12 16,0-8-53-16</inkml:trace>
  <inkml:trace contextRef="#ctx0" brushRef="#br0" timeOffset="26951.3198">19160 6320 285 0,'0'0'53'0,"0"0"-13"0,0 0-18 15,0 0-12-15,0 0-9 0,0 0-5 16,0 0-3-16,0 0 5 0,0 0 3 0,0 0 2 15,-7-10 2-15,19 10 0 16,6 0-3-16,7 0 0 0,-2 0 2 16,5 0-1-16,-1 0 1 0,2 0-1 15,1 0 1-15,1-3-2 0,-1-4-4 0,-1 3-1 16,1-2-3-16,1 1 2 0,0-1 2 16,3 2 3-16,0-3 0 0,1 2-1 15,1 0-4-15,-4 0-2 0,-3 4-9 16,-12-1-3-16,2 2-9 0,-7 0-9 15,-2 0-8-15,1 2-9 0,-6-1 0 0,2 6 2 16,-4-2 5-16,-2-2-5 0</inkml:trace>
  <inkml:trace contextRef="#ctx0" brushRef="#br0" timeOffset="27463.3275">19464 6383 151 0,'0'0'60'0,"0"0"-2"0,0 0-6 16,0 0-8-16,0 0-7 0,0 0-7 15,0 0-4-15,0 0-5 0,0 0-5 16,0 0-2-16,-13-77-6 0,13 77-1 0,-2-2-3 15,2 2 0-15,0-2-1 16,-2 0-5-16,2 1-1 0,-2-1-7 16,2 2 2-16,0 0 2 0,-1 0 3 15,-1 11 5-15,1 8 0 0,-1 4-2 0,1 6 2 16,1 1-2-16,0 0 0 0,0-1 4 16,0 1-3-16,0-1 1 0,0-3-3 15,0-1-3-15,0-6-4 0,3-1-3 16,-2-5-1-16,-1-1-3 0,2 2 0 15,-2-8-5-15,1 6-4 0,-1-5-8 0,0-1-12 16,0 4-13-16,0-3-8 0,0 1-13 16,-3 3-27-16</inkml:trace>
  <inkml:trace contextRef="#ctx0" brushRef="#br0" timeOffset="28000.446">19451 6395 291 0,'0'0'53'0,"0"0"-11"0,0 0-12 15,0 0-9-15,0 0-6 0,0 0-4 16,0 0-1-16,0 0-3 0,0 0-5 15,0-43-5-15,0 41-5 0,0 2 0 16,0 0 3-16,-2 0 3 0,-5 6 2 16,0 5-1-16,-3 6-2 0,0 1 1 0,1-2 0 15,0 4-1-15,3-9-2 0,-2 1 1 16,2 2-1-16,0-5 6 0,0 6-2 16,2-5 3-16,1-6-5 0,-2 5-4 15,3-4 0-15,1-1 2 0,-1 1-1 16,2-5 3-16,-1 0-1 0,1 0 3 15,0 2 1-15,0-1 3 0,0 0 2 16,-2 1 3-16,2-2-1 0,0 0-3 16,0 0-1-16,0 0-1 0,0-2-1 15,0-8-2-15,5-7 3 0,3-3-3 0,-2 2 4 16,0 0 0-16,1 2 0 0,-1-3 0 16,1 3 2-16,-1 3 0 0,-2-1 1 15,2 1-1-15,-2 4 2 0,2-5 0 16,0 6-1-16,-5 4 0 0,3-4-3 15,-2 5-2-15,-1-1-3 0,2 1 0 0,-3 3-3 16,5 0 2-16,1 0-1 0,5 0-2 16,2 4-3-16,0 6-2 0,3 5-1 15,-4 2 2-15,2 1-8 16,-2 3-30-16,0 3-38 0,0 2-43 0</inkml:trace>
  <inkml:trace contextRef="#ctx0" brushRef="#br0" timeOffset="28878.9314">19542 7747 169 0,'0'0'59'0,"0"0"0"16,0 0-16-16,0 0-7 16,0 0-6-16,0 0-7 0,0 0-6 0,0 0-5 15,0 0-2-15,-7-18-5 0,5 17 0 16,2-1-2-16,0 0-3 0,0 2-1 15,-1-3-2-15,1 2-5 0,0 0-3 16,-2 1-1-16,2 0 1 0,0 0 6 16,-1 1 5-16,-1 12 2 0,1 7-2 0,-1 8 1 15,1 0 3-15,0 1-2 0,-1 2 1 16,2 1-2-16,0-2 0 0,0 0-2 16,0-1 1-16,0-2 0 15,0 1 0-15,0-1-1 0,0-3-1 0,0 1-1 16,0-8 0-16,0 1 2 0,0-6 1 15,0 1-1-15,0 2 0 0,0-8-5 16,0 5-2-16,0-6 0 0,0 0 1 16,0 0 3-16,0-6 0 0,0 0 1 15,0 0-4-15,0 2-9 0,0-1-14 0,0-1-23 16,0 0-16-16,0 2-19 0,0-2-30 16</inkml:trace>
  <inkml:trace contextRef="#ctx0" brushRef="#br0" timeOffset="29423.7841">19427 8128 231 0,'0'0'69'0,"0"0"-12"0,0 0-9 16,0 0-10-16,0 0-9 0,0 0-4 15,0 0-9-15,0 0-5 0,0 0-3 16,0 0-2-16,-14-53-2 0,14 52-3 0,0-1-2 16,0 1-3-16,0-1-2 0,0 1 3 15,0 1 0-15,0 0 3 0,0 0 2 16,0 0-2-16,0 1 0 0,6 8 0 16,0 5 0-16,1 0 0 0,0 5-2 15,-1-1-1-15,2 0 2 0,-2 2-4 16,-1 2 2-16,1-3-1 0,-1 2-2 15,1-1 3-15,-2 2 2 0,-1-7-1 16,0 0-1-16,-1-3 3 0,-1-1-2 16,1 1 1-16,-1-8 1 0,0 2-1 0,-1-6 1 15,0 0-1-15,0 0 1 0,2 2 0 16,-2 0 1-16,1-1 3 16,-1 1 1-16,2-1-1 0,-2-1 1 0,1 2-3 15,-1-2-1-15,3 0 1 0,1-3 0 16,1-8 0-16,1-5 2 0,-2 1-3 0,3-4 1 15,-2 5-1-15,0-1 1 0,-1 0 1 16,2-2-1-16,0-3 0 16,2 2 0-16,-4 0-1 0,3 0 0 15,-1 0 1-15,0-1-2 0,1 3-1 0,1-1-1 16,-2 2 0-16,1 4-3 16,-2 4 2-16,-2 2-7 0,0 1-5 0,-3 4-8 15,0-1-12-15,0 1-21 0,1 0-17 16,1-1-9-16,0 1-9 0,1 0-18 15</inkml:trace>
  <inkml:trace contextRef="#ctx0" brushRef="#br0" timeOffset="29811.2529">19297 8432 323 0,'0'0'56'0,"0"0"-10"16,0 0-11-16,0 0-17 0,0 0-10 16,0 0-10-16,0 0-1 0,0 0 0 0,0 0 3 15,0 0 1-15,-7-20 3 0,9 20 1 16,9 0-1-16,-1 2-1 0,6 3-1 16,-1-3-2-16,-6 1-2 0,8 0 2 15,1 1 2-15,1-3 2 0,10-1-2 16,2 0-3-16,0 0-8 0,4 0-18 15,3 0-40-15,1 0-47 0,3 0-78 16</inkml:trace>
  <inkml:trace contextRef="#ctx0" brushRef="#br0" timeOffset="36430.388">24872 7693 100 0,'0'0'37'0,"0"0"-1"16,0 0-10-16,0 0-9 0,0 0-8 16,0 0-6-16,0 0 1 0,0 0-2 15,0 0 2-15,0 0 0 0,0-7 0 16,0 2 1-16,0-2 1 0,1-5 3 15,1 6 2-15,-2-6 3 0,1 0 0 16,-1-1-3-16,2 0-1 0,-2 1-2 16,0-2 0-16,0 1 5 0,0-7-1 15,0 8-1-15,0-9-5 0,0 2-3 0,0 6-1 16,1-7 1-16,-1 1 1 0,2 8-4 16,-1-9 1-16,1 1 1 0,-1 7 1 15,2-6 0-15,-2 8 5 0,2-3 4 16,0-5 2-16,-1 7-2 0,2-7-4 15,-3-1-7-15,2-1 1 0,0-6-1 16,0 4-2-16,0 0 2 0,0 5-2 16,0 2 1-16,0-1 0 0,-2 7 1 0,4-10-1 15,0 4 0-15,-1-1-1 16,2-8-1-16,0 5 1 0,2 0-1 0,0 1 2 16,-1 2-2-16,-1 3 2 0,0 1 0 15,-2 5 1-15,0-2 1 0,1 2 0 16,-4 2 1-16,4-5-3 0,-1 0 0 15,2-5-1-15,1-5 1 0,2 3 0 16,-4 4 0-16,1 1 0 0,0-2 0 0,-1 4 0 16,3-3 0-16,-2 1 1 0,-2 4-1 15,4-5 2-15,-4 5-2 0,3 0 0 16,-3-1 1-16,2 2-1 0,-2-2-1 16,2 1 1-16,-1 0-2 0,2-1 1 15,1-1 1-15,1-1 0 0,1 0-4 16,-1 1 4-16,1 0-1 0,-4 3 0 15,5-4 0-15,-5 6-1 0,1-3 0 16,5-4 1-16,-2 4-1 0,3-4 1 16,-3 3-1-16,0-1-1 0,1 2 2 0,-3 1 0 15,2-1 0-15,-4 1-1 0,0 1-1 16,7-3-2-16,-3 0 5 16,7-3-4-16,-2 0 4 0,1 1 2 0,-2 2-2 15,-2 2-2-15,-1-1 2 0,-3 3 0 16,0 0 2-16,5-4-2 0,0 1-2 0,4-3 2 15,-2 0-2-15,2 2 2 16,-5 2-1-16,1-1 2 0,-6 5-1 16,-4-1 0-16,4 1-1 0,-2 1 0 15,5-2 0-15,-2-1 0 0,3 1-1 0,0 1-1 16,-2 1-4-16,1-1 2 0,1 1 0 16,5-3 5-16,-5 4 1 0,6-4 0 15,-7 4 0-15,3-2-1 0,-3 0 2 16,2-1-2-16,4 1 1 0,-6-1-1 15,6 0 1-15,-8 1 0 0,3-1 0 0,-2 1-1 16,2-1 1-16,-2 1-1 0,2 1 0 16,-2-2 0-16,1 1 0 15,6-1 0-15,-2 0 1 0,2-1-1 16,0 4-1-16,3-1 1 0,-6 2 0 0,7-4-1 16,-3 3 0-16,1-1-1 0,0 1 2 15,2 1 1-15,0 0-1 0,0 0 1 16,-1 0-1-16,-1 0-1 0,-6 0 1 15,2 0-1-15,2 1-2 0,2 4 3 16,1-1 0-16,1 1 0 0,-2 0 2 0,0-1-1 16,1 0-1-16,-2 0 0 0,-1-1 0 15,-1 0 0-15,3-2 1 0,2 2-1 16,4 0 1-16,0 1 1 16,-1-3 1-16,-1 2-3 0,-2-2 0 0,-2 1 1 15,-2 1-1-15,1-1 0 0,0 2 0 16,4 1 0-16,-1-1 0 0,1-1 1 15,-2 1 0-15,1 0-1 0,-1-1 1 16,2 1-1-16,-3 1 0 0,1 1 0 16,0-1-1-16,-3-2 1 0,-2 1 0 0,1 1 0 15,1-1 0-15,-3-1 0 0,2 2 0 16,-1-1-1-16,0-1-1 0,-4 0-1 16,4 2 1-16,0 0 0 0,-3 1 1 15,7 1-1-15,-2 0 4 0,1 2-1 16,1-2 3-16,2 2-1 0,0 0-2 0,0 0 0 15,-1 0 0-15,1 1 3 16,-3 2-2-16,4 0 1 0,-4-2-2 16,0 1-2-16,0-1 1 0,-2 1 0 15,2 0 0-15,-2-1-1 0,1 1 2 0,-2 0-2 16,3-1 1-16,-2 1 0 0,1 0 0 16,0-1 0-16,0 1 1 0,-2-1-1 15,1-1 0-15,-1 2 0 0,0 0 0 16,0-1 0-16,-3 1 0 0,-1-4-1 15,-1 3 0-15,0 0 0 0,-1-2-2 0,1 3 2 16,1 0 0-16,0 2 1 0,2 4 2 16,0-2-2-16,0-1 1 0,0-1-1 15,1 1 0-15,-3-2 0 16,-1-3-1-16,0 1-1 0,-1 2 0 0,-2-5 1 16,3 6 0-16,1 0 2 0,-2 0 2 15,4 4-2-15,-1-2 1 0,-2 2-2 16,-2-7-1-16,-1 4 1 0,0 0-1 15,-2-5-1-15,2 6 2 0,-3 1-1 16,0-6 0-16,0 7 1 0,0-1 0 0,-2-5 3 16,2 6-3-16,0-1 3 0,-1-5-1 15,2 6-2-15,-3-9 1 0,2 4-1 16,0 3 1-16,0-5-1 16,1 5 1-16,-1-6-1 0,0 1 0 0,0 0 0 15,1 1 0-15,0-2 1 0,1 1-2 16,-1 4 1-16,-1-6 1 0,3 5-1 15,-3-5 1-15,-2-5-1 0,2 4-2 16,-1-2 2-16,0 0 0 0,1 4-1 16,-1-4 2-16,-1-1-1 0,2 3-1 0,-1-2 1 15,-1 0 0-15,0-1 0 0,-1-1 2 16,2 2-2-16,-1-1 0 0,1 1 0 16,-2-5-2-16,0 0 3 0,1 3-1 15,1 2 0-15,-1-1 0 0,1 2 0 16,-2-1 0-16,1-1 0 0,1 1 0 15,-1-1 0-15,-1-4 0 0,0 5-1 0,3-1 1 16,-2 1 0-16,1 0-1 16,-2-5 1-16,0 0-3 0,0 0 3 15,1 1 0-15,-1 1 2 0,1 3 0 0,1 0-1 16,-1 2-1-16,1-3 0 0,-2-4 0 16,0 4-1-16,1 1 1 0,1 0-2 15,-1 0-5-15,-1-5-6 0,0 0-7 16,0 0-9-16,0 8-18 0,0-2-27 15,0 7-47-15</inkml:trace>
  <inkml:trace contextRef="#ctx0" brushRef="#br0" timeOffset="38407.989">24865 7749 42 0,'0'0'8'0,"0"0"-3"15,0 0-3-15,0 0 0 0,0 0-2 16,0 0-2-16,0 0 2 0,0 0 2 16,0 0-2-16,-18-9 1 0,17 7-1 0,-1 2 1 15,1 0 0-15,0 0 1 0,-1 0 4 16,1-2 2-16,1 2 0 0,-3 0 3 16,3 0-3-16,-1 0-1 0,1 0-5 15,-2-1-3-15,2 1-2 0,0 0 3 16,0 0 1-16,0 0 4 0,0 0 2 15,0 0 0-15,2 0 4 0,6 5-2 16,1-1 1-16,4 3 0 0,3-5-1 16,-5 1-1-16,8-1-1 0,1-1-1 15,1-1 1-15,8 0 2 0,-2 0 1 0,2 0-1 16,1 0 1-16,-1 0-4 0,2-3 0 16,-3 1 1-16,4 1-2 0,0 1-1 15,0-1 0-15,0 0-2 0,-2-1 0 16,2 0 1-16,-2-1 2 0,2 2 0 15,0 0 0-15,0-1-2 0,0 0 0 0,-2 0-2 16,2 2 0-16,-3-1-1 0,1 1 1 16,0-2 0-16,1 1 0 0,1 1 3 15,-2-1-4-15,0-1 1 16,-1 1 1-16,2 1-3 0,-3 0 2 0,1 0 1 16,-1 0-2-16,1 0 1 0,-2 0-1 15,-2 0 0-15,2 0 1 0,-1 0-1 16,2-2 1-16,-1 2 0 0,-1 0 0 15,2 0-4-15,-5 0-2 0,2 0 1 16,-2 0-1-16,1 0 4 0,0 2 3 0,2-1 0 16,2 1 1-16,3-2 0 0,1 0-2 15,-2 0-1-15,0 0 0 0,-1 0 0 16,0 0-1-16,-1 0 2 0,0 0 1 16,3 0-1-16,-2 0 0 0,0 0-2 15,-2 0 1-15,-2 0 1 0,-5 0-1 16,0 0-1-16,-1-2 0 0,0 2-1 15,7 0 2-15,-10 0 0 0,3 0 0 16,1-1 2-16,-1 1-2 0,7-2 1 16,-3 0-1-16,-7 2-1 0,3-3 1 0,-1 2 1 15,0 0-1-15,0-3 1 0,0 3-2 16,-1-2 1-16,-4 1 0 0,7 1 0 16,-1-3 0-16,-7 4 0 0,8-1 1 15,-2 0 1-15,2 0-2 0,-3 1 0 16,3 0 0-16,-1 0 0 0,-7 0 0 15,6 0 1-15,-6 0-2 0,1 0 1 16,0 0 0-16,0 0 0 0,0 0 0 16,0 0 0-16,0 0 0 0,-1 0-1 15,-1 0 2-15,1 0-2 0,-1 0 2 0,-6 0-1 16,8 0 1-16,-8 0 2 0,7 0-2 16,1 0 1-16,-7 0-2 0,4 0-2 15,-4 0 4-15,-2 0-2 0,3 0 0 16,-7 0 1-16,0 0 1 0,6-2-2 15,-2 2 1-15,2 0 0 0,0 0 0 0,0-2 0 16,-1 2 0-16,0-1 2 16,1 1-3-16,-6 0 0 0,0-2 0 15,0 2-4-15,1 0 4 0,1 0 1 16,-1 0-1-16,1 0 3 0,-1 0-3 0,6-1-1 16,-1 1 1-16,0 0 0 0,4-2 0 15,-6 2 2-15,2-2-2 0,0 2 1 16,-2-1-2-16,0 1 0 0,1-2 1 15,1 2 1-15,-6 0 0 0,0-1-1 16,0 1 1-16,1 0-1 0,2 0 4 0,-2 0 1 16,1 0 6-16,-1 0 3 0,1 0 2 15,-1 0 1-15,1 0 1 16,-1 0-5-16,0 0-2 0,1 0-2 0,-1 0-3 16,-1 0-2-16,2 0 1 0,-2 0-2 15,1 0-1-15,-1 0-2 0,2 0 0 16,-2 0 0-16,1 0 1 0,-1 0 0 15,2 0-2-15,-2 0 0 0,1 0-1 16,1-2 1-16,5 1 1 0,-3 0 0 16,2-1 0-16,3 1-2 0,-5 1 2 0,0-2-2 15,3 2 2-15,-7 0 0 0,0-2-2 16,0 2 2-16,2 0 0 0,-1 0-1 16,1 0 1-16,-1 0-1 0,1 0 0 15,-1 0 2-15,1 0-2 0,-1-3 0 16,1 3 1-16,-1 0 0 0,0 0-1 0,1 0 1 15,-1 0 0-15,1 0 0 16,-2 0 0-16,1 0-1 0,-1 0 0 16,2 0 0-16,-2 0-1 0,2 0 2 15,-2 0-1-15,0-1 1 0,2 1-4 0,-2 0-1 16,0 0-2-16,1 0-5 0,-1 0-3 16,0 0-12-16,2 0-19 0,-2 0-27 15,0 0-38-15,1 0-48 0</inkml:trace>
  <inkml:trace contextRef="#ctx0" brushRef="#br0" timeOffset="39339.0344">27688 7433 67 0,'0'0'27'16,"0"0"5"-16,0 0 3 0,0 0-1 0,0 0 2 15,0 0-7-15,0 0-1 0,0 0-2 16,0 0-6-16,0 0-3 0,-8-6-3 16,8 6-3-16,0 0-1 0,-1 0-2 15,1-2-3-15,0 2 0 0,0 0-3 16,0 0 0-16,0 0-2 0,0 0-2 15,0 0 1-15,0 0 0 0,0 0 3 16,0 0 0-16,0 0 2 0,0 0-2 16,0 0 0-16,0 0 1 0,4 3-3 15,-1 1 1-15,0 0-1 0,3 2 0 0,-3-1 1 16,2 2 0-16,1 1 0 0,0-2 0 16,-2 1-1-16,1 1 0 0,1-1 0 15,-2 3-1-15,0-1 0 0,-1-1 0 16,0 0 1-16,-2-3 0 0,1 4 0 15,-1-4-1-15,1 0 1 0,-1 5-1 16,1-5 1-16,-1 0 0 0,1 5 0 0,-1-6-2 16,1 1 2-16,-1-1 0 0,-1 1-1 15,2 0 1-15,-2-1 1 16,1 2-1-16,-1-6-1 0,0 0 0 0,0 0 0 16,0 2 0-16,2-1 0 0,-2 1 2 15,0 0 0-15,2-1 0 0,-2 0 0 16,0 2 0-16,1-3 2 0,-1 2 0 15,0-1 1-15,0 1 0 0,2 0-2 16,-2-1 1-16,0 0-1 0,0 1-2 0,0-2 1 16,0 1-1-16,1 1 0 0,-1-2 1 15,0 1-1-15,0-1 0 0,0 2-1 16,0-2 0-16,0 0 1 0,0 1-1 16,2-1 0-16,-2 2-2 0,0-2 1 15,0 2 0-15,0-2 2 0,0 1 0 16,0-1 0-16,0 2 0 0,0-2-2 15,0 2 0-15,0-1 1 0,0 0 0 16,1 0 1-16,-1 1-2 0,0 0 2 16,0-1-2-16,0 1-2 0,0-1 2 0,0 1 0 15,0-1 2-15,0 1 0 0,2 0 1 16,-2-1 0-16,0 0-1 0,0 2 1 16,0-3 0-16,0 2 3 0,0 0-2 15,0-1 1-15,0 1 2 0,0-1-1 16,0 0 2-16,0 1 0 0,0-1-1 15,0 1-2-15,0-2 0 0,0 1-3 16,0-1-7-16,0 0-8 0,0 2-29 16,0-2-49-16,-2 0-145 0</inkml:trace>
  <inkml:trace contextRef="#ctx0" brushRef="#br0" timeOffset="41391.0857">24096 7193 218 0,'0'0'69'15,"0"0"-16"-15,0 0-5 0,0 0-11 16,0 0-9-16,0 0-8 0,0 0-9 16,0 0-3-16,0 0-2 0,0 0-4 0,-11-34-2 15,11 32-5-15,0 1-2 0,0-1 0 16,0 2 4-16,0-2 1 0,2 1 4 16,4-1 0-16,6 0-1 0,0 1-1 15,-6 1-1-15,8 0 1 0,-8 0 1 16,7-1 0-16,7 1 3 0,-1-2-1 15,5 0 1-15,-7 1-2 0,1-3 0 16,0 3-1-16,-4-1-1 0,4-2-1 16,0 2-1-16,-7 0 0 0,9-1-2 15,-4-1-1-15,3 3-2 0,4-2-3 0,-7 2-2 16,1-1-10-16,-5 1-13 0,-2 1-18 16,3 0-19-16,-9 0-7 0,6 0-11 15</inkml:trace>
  <inkml:trace contextRef="#ctx0" brushRef="#br0" timeOffset="41783.9095">24272 7031 264 0,'0'0'73'0,"0"0"-13"15,0 0-17-15,0 0-12 0,0 0-7 16,0 0-6-16,0 0-5 0,0 0-6 16,0 0-1-16,0 0-3 15,6-18-2-15,-6 16-1 0,0 2-3 0,0-1 2 16,0 1-2-16,0-2-1 0,0 2 1 15,1-2-4-15,-1 2-2 0,0 0 1 16,0 0 4-16,0 0 3 0,0 2 5 16,0 10-1-16,2 4 2 0,-1 1-3 0,2 2 0 15,-3 0-1-15,1 1 1 0,-1 5-2 16,0 2-1-16,2-4-2 0,-2 4-9 16,1-4-3-16,-1-3-5 0,0-1-12 15,2 1-26-15,-2-2-36 0,0 2-46 16</inkml:trace>
  <inkml:trace contextRef="#ctx0" brushRef="#br0" timeOffset="44016.8208">28137 7166 66 0,'0'0'16'0,"0"0"5"0,0 0-1 15,0 0 2-15,0 0-1 0,0 0-5 0,0 0-6 16,0 0-6-16,0 0-4 16,-7-7-2-16,7 5-3 0,0 2-2 15,0-1 0-15,0 1 0 0,0-2 5 16,0 2 4-16,0 0 4 0,0 0 4 0,0 0 5 16,6 0-3-16,4 0 1 0,2 2-3 15,6-1 0-15,0 1 0 0,2-2 3 16,4 0-2-16,0 0-4 0,-4-2 0 15,3-3-6-15,-1 2 1 0,-2 0 0 16,3 0-1-16,-3 0-1 0,-4-1 0 0,2 3-4 16,-8 0-1-16,4 1-2 0,-2-1 0 15,1 1 0-15,0-2 0 16,-7 2-5-16,4 0-4 0,-3 0-8 16,-1 0-14-16,0 0-9 0,-1 0-26 0</inkml:trace>
  <inkml:trace contextRef="#ctx0" brushRef="#br0" timeOffset="44375.0401">28367 7043 293 0,'0'0'62'0,"0"0"-11"16,0 0-11-16,0 0-10 0,0 0-6 15,0 0-9-15,0 0-6 0,0 0-5 0,0 0-3 16,0 0-2-16,0-37 1 0,0 34-4 16,0 3-2-16,0-1 4 0,0 1-1 15,0 0 3-15,0 1 1 0,5 10-1 16,-1 4 1-16,1 2 0 0,1 4 0 15,-3-2 0-15,0 3-1 0,-1 1 0 0,-1 2 4 16,1 0-8-16,-1 1 1 16,1 0-5-16,-1-1-2 0,1 0 0 15,-1-4-2-15,0-4-6 0,2-2-18 16,1 2-26-16,-1-7-37 0,2 7-87 0</inkml:trace>
  <inkml:trace contextRef="#ctx0" brushRef="#br0" timeOffset="47382.9029">29377 6188 41 0,'0'0'13'0,"0"0"-1"0,0 0-2 15,0 0 2-15,0 0 1 0,0 0 2 16,0 0 2-16,0 0 2 0,0 0-1 0,-15-9 0 16,14 9-5-16,-1-1-3 0,1 1-2 15,1-2-2-15,-2 2-2 16,2-1 1-16,-1 1-4 0,1-2 1 16,-1 2 0-16,1-2 1 0,0 2 2 0,0-1 0 15,0 1 1-15,0-2-2 0,0 2 0 16,0-1-1-16,0 1 1 0,0 0 1 15,0-1-2-15,0 1 1 0,5-2-2 16,2 2-1-16,6-1 2 0,-1-1-1 16,4 2-1-16,5-1 2 0,0-1-2 0,6-1 0 15,-1 1 0-15,0 1-1 0,0 1-1 16,-1-2 0-16,1 1 1 16,2-1 2-16,2-1 0 0,2 0 3 15,3-2-3-15,3 2 1 0,3-4-1 0,1 2-1 16,3 2 1-16,-2 1 1 0,0-1-3 15,-1-1 2-15,0 0-1 0,0 1-1 16,-3 0 0-16,0-2 1 0,1 0-1 16,-2 1 0-16,-1 1 0 0,0-1 0 15,0 0 0-15,1 0 2 0,-2 1-2 0,2-2-2 16,-2 1 5-16,4-1-2 0,0 1 1 16,-1-1 1-16,0 0-3 0,1 1 0 15,-1 0-2-15,-1 0 2 16,-2 1 0-16,1 0 0 0,-2 0-1 0,-3 1 1 15,-1-2 0-15,-5 3-2 0,1-2 1 16,1 1 0-16,-2-1-1 0,0 0 1 16,-2 2 0-16,0-1-2 0,-7 2 1 15,1 0-2-15,-1 0 4 0,1 0-1 16,7 0 2-16,-2 0 5 0,0 0-6 0,-4 0 3 16,0 0-4-16,2-1 1 0,1 1 0 15,5-2 0-15,-3 0-1 0,0 1 1 16,-6 1-3-16,1-2 2 0,-7 2 0 15,3 0 0-15,-1 0 0 0,1 0 0 16,-1 0-1-16,-1 0 1 0,1 0-1 0,0 0 0 16,3 0 2-16,-5 0-2 15,7 0 4-15,2 0-2 0,-1 0 0 16,6 0-2-16,-8 0 2 0,1 0 2 16,2 0-2-16,0 0 1 0,6 2-1 0,-1-2 0 15,0 0 4-15,1 1-4 0,2-1 6 16,-2 0-6-16,2 0-1 0,-2 0 6 15,1 0-5-15,-1 0 4 0,-1 0-4 16,-7 0-1-16,-2 0 1 0,-5 0 0 16,-1 0 0-16,1 0 1 0,-6-1-1 0,1 1 3 15,-7 0 0-15,0 0 2 0,0 0 2 16,1-2 1-16,1 2 0 16,-1 0 0-16,1 0-1 0,-1 0-2 15,0 0-5-15,1 0-2 0,-1 0-1 0,1 0-3 16,-1 0-1-16,1 0-3 0,-2 0-4 15,1 0 0-15,-1 0 0 0,2 0 4 16,-1 0 5-16,1 0 0 0,-1 0 3 16,1 0-2-16,0 0 0 0,0 0-1 15,-1 0-2-15,1 0-1 0,-1 0-3 0,0 2-1 16,1-2 1-16,-1 1 0 0,1 1 0 16,-2 0 2-16,1-2 2 0,-1 1 2 15,0-1 3-15,2 2 2 0,-2-2 1 16,0 1 0-16,0-1 2 0,0 2 0 15,0-2 2-15,0 1-1 0,1-1 2 16,-1 0 3-16,0 1-1 0,0-1 1 16,0 0-2-16,2 2-2 0,-2-2 1 15,0 0-1-15,0 0 2 0,1 0 0 16,-1 0 2-16,0 0 3 0,0 0 1 0,0 0 0 16,2 0 2-16,-2 0-1 0,0 0-3 15,0 0 0-15,0 0-8 0,0 0 1 16,0 0-3-16,0 0 0 0,0 0-1 15,0 0 1-15,0 0-2 0,0 0 0 16,0 0-2-16,0 0 1 0,-2 0 0 16,1 0 1-16,-4 0-2 0,-1 0 3 15,-1 0 0-15,-1 5 0 0,-1 0 0 16,-3 2 0-16,4-1-1 0,-5 3 0 16,0 2 0-16,3-1-1 0,-4 4-4 0,0-1 1 15,1 1-1-15,-3 2-5 0,2 1 10 16,-4 0-8-16,1 4 5 0,-2 1 1 15,-1 2-2-15,1-1 0 0,-1 0 4 16,-2-1-1-16,3 0-4 0,-2-1 6 16,2-2-7-16,0 0 7 0,0-1 1 0,3 0-2 15,-1-2 2-15,0 4 1 0,-2-2-1 16,-1 1 0-16,-1 1 4 16,0 3-5-16,-1-1 4 0,0 1-2 15,-2 0-2-15,1 0-2 0,0-2-3 0,1 1-1 16,0-2 3-16,-1 2 4 0,0 1-1 15,0 1 2-15,-3 2-1 0,-2 1 0 16,1 2 2-16,-4 2-6 0,1 1 3 16,-2 0-3-16,0 1-1 0,-2-3 4 15,0 0-3-15,2-3 4 0,1-1-2 0,2 0 2 16,0-3 1-16,3-2-3 0,1-1 4 16,2 0-3-16,3-3 0 0,0 1 1 15,2 0-1-15,-2 0 1 0,1-2-1 16,2 1 0-16,0 0 0 0,1 1 0 15,-3-1-1-15,0 1-2 0,3-1-4 16,-2 1-6-16,0 0-3 0,-2 2-1 16,0-1 1-16,-1 1-1 0,0-2-2 15,-1 2-6-15,0-3 5 0,-1 1 0 16,2-2 5-16,1-3 3 0,6-4-9 0,2 0-5 16,5-4-12-16</inkml:trace>
  <inkml:trace contextRef="#ctx0" brushRef="#br0" timeOffset="50139.1976">29326 6270 130 0,'0'0'25'0,"0"0"-4"15,0 0 2-15,0 0-4 0,0 0-3 0,0 0-1 16,0 0-2-16,0 0-3 0,0 0-4 16,0 0-3-16,13-28 0 0,-13 26-2 15,0 2 0-15,1-2-2 0,-1 2 0 16,0 0-1-16,2 0-1 0,-2-3-3 15,0 3 2-15,0 0 3 0,0 0 7 16,0 0 1-16,0 0-2 0,0 5 0 16,0 1-4-16,0 5 0 0,0 0 0 15,0-6-1-15,-2 7 0 0,2-5 3 16,0-2-2-16,0 8 0 0,0-6 0 0,0 5 1 16,0 1 1-16,0-1 0 0,0 0-2 15,0 0 3-15,0 0 2 0,0 2 2 16,0-1 1-16,0 1-2 0,0 5-1 15,0 2-4-15,0 3 4 0,-1-1 0 16,-2-1-4-16,0 1 3 0,0 0-4 16,2-6 0-16,1 1-1 0,0 1 1 0,0 1 0 15,0 5 0-15,0-3 0 16,0 0 1-16,0-1 0 0,1 0-2 16,2-1 2-16,0-5-1 0,0 2-2 0,-2 1 1 15,1 0 0-15,-1 1 0 0,1-1 1 16,-2-1-1-16,1-5-1 0,-1 7 2 15,2 1-1-15,-2 1 0 0,0 5-2 16,0-8-3-16,0 2 0 0,0-2-1 16,0-4 0-16,0 7 3 0,0-1 2 0,0-7-2 15,0 8 4-15,0-9-1 0,0 3 0 16,0-2 3-16,0 0-2 16,0 0 1-16,0-1-2 0,0 0 0 15,0 0 4-15,0 1 0 0,1-1 2 0,-1 1-1 16,0-1-3-16,2 2-2 0,-2 0 1 15,0-2 0-15,0 1 0 0,0 1 2 16,0-1-3-16,0 0 1 0,0 1-2 16,0-2-1-16,0 1 2 0,0 6-1 15,-2-3 1-15,-2 7 1 0,2-7 1 0,-1 0-1 16,-1 3-2-16,1-8 1 0,0 8-2 16,1-2 2-16,-1-6 0 0,1 6 0 15,1-6 0-15,-1 0 2 0,1-1-2 16,1-5-2-16,0 5 2 0,0-3-1 15,0-2 1-15,0 6 0 0,0-4 0 16,0-2 0-16,0 2-1 0,0-3 1 16,0 3 0-16,0-2 1 0,0 6-1 15,0-7 1-15,0 1-1 0,0 0 0 16,0 0 2-16,0 1-4 0,0-1 1 0,1 1 1 16,-1-1-2-16,0 0 0 0,0 1 1 15,2 5-4-15,-2-5 5 0,0 0-3 16,0 7 0-16,0-8 1 0,0 8 0 15,0-1-4-15,0-1 1 0,0 1 4 16,0-1-1-16,0-1 2 0,0 1 0 0,1 1-1 16,-1-2-1-16,2 1 4 0,-1-3-5 15,-1 4 1-15,2-1 0 16,-1-2 1-16,-1-5-2 0,1 7 3 16,1-5-2-16,-1-2 1 0,2 2 0 0,-3-6-2 15,0 5 3-15,0 1-3 0,0 0 0 16,1 0 0-16,-1-6 1 0,0 5 2 15,0 1-2-15,0 0 2 0,0 0-1 16,0 0 0-16,0 0 1 0,0 0-1 16,0 6 1-16,0-6-1 0,0 5 1 0,0 1-1 15,0-1 1-15,0-1-2 0,0 3 2 16,-1-1 2-16,1-2-2 16,-3 2-3-16,3-6 3 0,-1 6 0 15,1-5-1-15,0 5 3 0,0 0-2 0,0-6 0 16,0 6-1-16,0-6 1 0,0 1 1 15,0 5 1-15,0-6-2 0,0 6 0 16,0 0 0-16,0-7-3 0,0 5 3 16,0-4 0-16,0-1 0 0,0 1 1 15,0-1-1-15,0 0 2 0,0 1-2 0,0 5 0 16,0-5 0-16,0 0-2 0,0 5 2 16,0-5 0-16,0-2 0 0,0 3 0 15,0-7 0-15,0 0 0 0,0 0 0 16,0 1 0-16,0 1-1 0,0-1 1 15,0 1-4-15,0 0-2 0,0-1-2 16,0 0-1-16,0 0 1 0,0 1 3 16,0 0 1-16,0-1-1 0,0 1 0 15,0 0-3-15,0-2 0 0,0 1 0 16,0-1 1-16,0 0 1 0,0 1 0 0,1-1 0 16,2 0 1-16,-2 0-1 0,1 0 0 15,4 0 1-15,-2 0-3 0,2 0-2 16,-2 0 0-16,-1-1-1 15,3 0 3-15,-2-1 1 0,3-3 2 0,-2 3 4 16,-2 1 0-16,4-3 2 0,-1 2-1 0,-2 1 1 16,3-4-1-16,-2 2 1 15,1-2 1-15,2-1 2 0,-5 3 1 16,4-1 2-16,-4 1-1 0,0 0-2 16,3-3 2-16,-3 2-1 0,4-1-3 0,-1-2 1 15,-1 3-2-15,1-2-2 0,0 0 1 16,1 1 1-16,0-1-1 0,1 0 4 15,-2-1 0-15,2 0 0 0,-1 1 1 16,-1 0-1-16,2 0-3 0,-1 0 2 16,3 0 0-16,-2 0 1 0,0 0 0 0,2 0 1 15,-3-1-2-15,2 2 1 0,-2-1-2 16,4-3 2-16,-5 2-2 16,5-2 2-16,-3 5-1 0,-1-4 1 15,4-1-1-15,-4 3 1 0,4-3 0 0,-1 1 0 16,2-1-2-16,4-3 1 0,-1 0-3 15,2 0 0-15,1 0 1 0,-2-1 0 16,3 1 0-16,-3 2 0 0,1-1-1 16,1 0 0-16,2 1 2 0,2-1-2 15,-2 0 2-15,3 3 0 0,-1-3-2 0,-3 2 1 16,-1 0 1-16,0 0-2 0,-7 2 0 16,3 0 0-16,-2-1 0 15,-1 3-2-15,3-3 2 0,-1 2-1 16,-1-3 0-16,2 4 0 0,-1-2-1 0,1-2-3 15,1 2 4-15,4-4-2 0,-2 2 5 16,0 0-2-16,-1 2-2 0,0-2 2 16,0-1-4-16,0-1 1 0,1-2 0 15,-1 3 2-15,0-1 1 0,-4 4-2 16,-2-1 4-16,-2 3-5 0,1 0 2 0,-1 0-2 16,0-2-1-16,2 3 2 0,0-2-1 15,5-2 0-15,-8 4-1 0,6-3-2 16,0 0 0-16,-4 1 0 0,3-2 2 15,0 1 1-15,0-1 1 0,1-1-2 16,-1 1 3-16,-1 1-1 0,-1 3 2 0,3-4-1 16,-4 3 2-16,1-1-2 0,3-1-2 15,-6 2 1-15,9-3-5 16,-4 2 1-16,-2 2-7 0,3-4 1 16,0 1 1-16,0-3-3 0,2 0 2 0,-6 2-2 15,2-1-4-15,-1 1 1 0,-4 1 3 16,2 1 6-16,-2 2 6 0,-3 1 3 15,0-1 0-15,1-2 0 0,-1 3-1 16,0 0 1-16,1 0 0 0,-1 0 0 16,0 0 2-16,0 0-3 0,3-1 0 0,-3 1 0 15,0-1 0-15,1 0 0 0,-1 1 0 16,1 0-3-16,-1 0 1 0,0 0-4 16,0-1-3-16,0 2-4 15</inkml:trace>
  <inkml:trace contextRef="#ctx0" brushRef="#br0" timeOffset="57026.3862">24853 8185 137 0,'0'0'66'0,"0"0"2"0,0 0-6 16,0 0-13-16,0 0-16 0,0 0-9 15,0 0-10-15,8-87-5 0,-7 75-5 16,2 2 1-16,-2 2 1 0,1 3 0 15,0 0 0-15,-2 5-3 0,0-1 0 16,0 1-3-16,2-1 2 0,-2-1-1 16,1 0-1-16,-1 1-3 0,2-1 1 15,-2 2-1-15,1-1 0 0,-1 1-3 16,2-2 1-16,-2 2-1 0,1 0 2 0,-1 0 3 16,3 0 1-16,0 2 1 0,0 8 2 15,1 8 0-15,-2 2 1 0,1 6-1 16,-3-2-2-16,0 2-1 0,0 2 0 15,0-1 0-15,0 2 1 0,-2 0-1 16,-1-1-2-16,2-2-1 0,-1-6-3 0,2 0-2 16,0-2 6-16,0-6 0 15,0 6 2-15,0-7 1 0,0 0-2 16,0-1 2-16,0-5-5 0,2 5 1 16,-1-5-6-16,-1-1-7 0,2 1-12 0,-2-5-33 15,1 6-30-15,1 0-46 0</inkml:trace>
  <inkml:trace contextRef="#ctx0" brushRef="#br0" timeOffset="57674.6659">24931 8394 61 0,'0'0'18'0,"0"0"2"16,0 0-3-16,0 0-3 0,0 0-5 15,0 0-5-15,0 0-2 0,0 0-2 16,0 0 2-16,0 0 0 0,-5-7 0 0,5 7 3 16,0 0 1-16,0 0 1 0,1 0 1 15,10 0 1-15,-2 0-2 0,8 0-2 16,1 1-1-16,2 0 1 0,5-1-3 15,-3 0 2-15,2 0-4 0,1 0-2 16,-1 0 3-16,4 0-5 0,2-1 4 0,5-2 5 16,4-2-3-16,3-1 3 15,4 0-1-15,2-3-4 0,-1 1-2 16,2-1 0-16,-2 2-4 0,-1 1-2 16,-1-1 0-16,1 2-1 0,-4 0 4 0,-1 2 0 15,-3 0-9-15,-1 0 0 0,-4 1 1 16,-3 2 5-16,-2 0 10 0,-9 0 1 15,0 0 1-15,-8 0 1 0,2-1 0 16,0 1-2-16,-7 0 1 0,5 0-4 16,-5 0 1-16,0 0-1 0,0 0 0 0,-6 0 1 15,0 0 2-15,0 0 1 0,1 0-1 16,1 0 2-16,-1 0-1 16,1 0 1-16,-1 0-1 0,1 0-4 15,0 0 0-15,0 0-5 0,-1 0-3 0,1 0-9 16,-2 0-7-16,0 0-16 0,1 0-19 15</inkml:trace>
  <inkml:trace contextRef="#ctx0" brushRef="#br0" timeOffset="58182.7737">26379 8250 295 0,'0'0'60'16,"0"0"-12"-16,0 0-13 0,0 0-10 0,0 0-5 15,0 0-2-15,0 0-4 0,0 0-1 16,0 0-5-16,0 0-4 0,-16-58-4 15,14 56-2-15,2 2-4 0,0 0 2 16,0 0 0-16,-1 0 2 0,1 0 0 16,-3 14 4-16,2 4-4 0,-2 5 4 0,0-1-4 15,-1-6 2-15,2 1-1 0,-1 3 1 16,2-1-2-16,-1 1 1 0,0 0-1 16,0-2 0-16,1-6 1 15,-1 6-3-15,1-7 0 0,-1 0-7 0,1 1-3 16,1-8-12-16,0 2-15 0,0 0-30 15,0 0-21-15,0 0-23 0</inkml:trace>
  <inkml:trace contextRef="#ctx0" brushRef="#br0" timeOffset="58739.6294">26551 8309 322 0,'0'0'52'0,"0"0"-16"16,0 0-12-16,0 0-10 0,0 0-6 15,0 0-5-15,0 0 0 0,0 0-3 16,0 0 0-16,1-71-2 0,4 61-1 15,-4 7-3-15,6-2 0 0,-4 1 0 16,0 1 3-16,6 0-1 0,-5 1 4 0,8 1-2 16,-2 0 1-16,0 1-1 15,1 0-2-15,1 0 2 0,3 0-2 16,-5 2 1-16,4 3 0 0,-5 0-1 16,-2 1 0-16,3 3 0 0,-2-3 1 0,0 6-1 15,-4-3 4-15,-4 3-1 0,0 8 2 16,-1-2 1-16,-9 9 0 0,-5-7-1 15,-3 2 0-15,-3-4 0 0,-3-1 2 16,-1-4 1-16,2-2 1 0,6-3 0 16,1-4 1-16,6-1 1 0,4-2 3 0,1 1 6 15,5-2 5-15,-6 0-2 16,1 0-1-16,1 0-6 0,-1 0-7 0,5 0 0 16,0 0-3-16,0-5-1 15,0 0-1-15,0-4-1 0,9-4 0 0,-3 8 0 16,8-3-1-16,2 3 2 0,-3 3 0 15,6-1-2-15,0 2-1 0,1 1-3 16,2 0-2-16,-2 1-1 0,-1 4-3 16,-2 3-4-16,2-1-10 0,-2 3-20 15,4-2-22-15,-4 2-15 0,0 0-11 0,-2 0-12 16</inkml:trace>
  <inkml:trace contextRef="#ctx0" brushRef="#br0" timeOffset="59166.6682">27021 8253 282 0,'0'0'67'15,"0"0"-11"-15,0 0-10 0,0 0-14 16,0 0-6-16,0 0-11 0,0 0-7 15,0 0-2-15,0 0-5 0,0 0-2 16,-7-55-2-16,-4 55-1 0,-3 3 1 0,-3 8 1 16,0 4 0-16,2 5 1 15,1 1 1-15,0 1-1 0,4 0-1 16,0-1 0-16,4-7 1 0,4 3-1 16,0-7 1-16,1 1-1 0,1 1 0 0,0-2 2 15,0 0-3-15,1-5 2 0,3 4 1 16,5-7-2-16,1 2-1 0,2-4-1 15,6 0-2-15,0 0 2 0,5-8 0 16,-1-1 2-16,-5-2 2 0,0-1 1 16,-2-2 1-16,-1 1 5 0,-5 2 2 0,-3-1 0 15,-2-3-1-15,-1 4 3 0,-1-9-2 16,-2 2 5-16,0 0 0 16,-6-5-3-16,-3 2-4 0,-1 4-4 15,-4 3-6-15,3 5-3 0,-6 5-6 0,-5 4-27 16,-4 3-85-16,-10 10-146 0</inkml:trace>
  <inkml:trace contextRef="#ctx0" brushRef="#br0" timeOffset="60867.6901">27319 8322 253 0,'0'0'60'0,"0"0"-10"16,0 0-15-16,0 0-11 0,0 0-8 16,0 0-7-16,0 0-4 0,0 0-1 15,0 0-3-15,-10-21-2 0,10 20 0 0,0-1-4 16,0 2 3-16,0-1 1 0,1-2 1 16,9-1 0-16,7-1 1 0,4 0 1 15,1 0-1-15,-1 2 0 0,-6 2 0 16,3 0-5-16,1-2 4 0,0 1-4 15,6 0 0-15,-2-1 3 0,-1 0-1 16,2-1 2-16,4-2 0 0,2-2 0 16,2 0-1-16,0 1 1 0,-2 1-1 15,-1-2-1-15,-3 2 0 0,-9 2 1 16,1-1 1-16,-8 2 1 0,-6 1-1 0,3 2 1 16,-7 0 0-16,0-1 1 0,0 1-2 15,2 0 1-15,-1 0 0 0,1 0-1 16,-1 0-1-16,-1 0-2 0,1 0-1 15,-1 0-1-15,0 0-1 0,0 0-1 16,0 0-1-16,0 0 0 0,-1 0-4 0,0 0 0 16,-1 0-3-16,1 0-5 15,-1 0-1-15,1 0-4 0,-1 0-4 16,0 0-1-16,0 0-3 0,-2 0 2 16,-2 0 6-16,2-1 6 0,-2-4 7 0,3 2 6 15,-4-5 1-15,1 2 4 0,0-3 1 16,-1-2 0-16,1 4 1 0,-4-4 2 15,0 1-1-15,4 3 3 0,-7-1 6 16,6 3 6-16,-2-1 11 0,0 0 3 16,-1 1-2-16,3 0 1 0,3 3-6 0,-4-3-2 15,4 4-2-15,0-3-3 0,1 3 0 16,3 1-1-16,-1-2 0 0,1 2-5 16,-2 0-4-16,1-2-4 15,1 2-3-15,-2-1-4 0,2 1-3 0,-1 0 0 16,1 0 3-16,0 0 4 0,0 0 1 15,4 6 0-15,5 2 0 0,5 3-1 16,-1-2 3-16,3 0-1 0,-4-4 0 16,2 0 0-16,-1 0 0 0,-2-2-2 15,4 3 0-15,-6-3 0 0,1 0 0 0,-1 2-3 16,-5-3 2-16,0-1-1 0,-2 0 0 16,1 2 4-16,0 0-2 0,0 1 3 15,-3 0 1-15,0 5-1 0,-5 5-1 16,-5 1 1-16,-2-1-2 0,-2 0-1 15,1-1 1-15,-1 1-2 0,0-1 0 16,6-2 0-16,-2 1-2 0,2 0 1 16,4-4-3-16,-5 6-3 0,4-7-4 15,0 2-12-15,1-2-22 0,-2 2-20 16,2-2-26-16,1-4-44 0</inkml:trace>
  <inkml:trace contextRef="#ctx0" brushRef="#br0" timeOffset="61263.894">27919 8076 314 0,'0'0'56'0,"0"0"-11"16,0 0-12-16,0 0-6 0,0 0-9 0,0 0-6 15,0 0-6-15,0 0-4 16,0 0-2-16,0 0 1 0,1-17-4 16,-1 16-2-16,0 1-3 0,0-1-2 15,0 1 4-15,0 0 4 0,-1 0 3 0,-2 9 4 16,0 1-2-16,2 9-2 0,-2-1 1 15,3-6-1-15,-2 9 1 0,2-1-2 16,0-1 0-16,0 6-2 0,0-2 0 16,0-2-1-16,0 2 1 0,0-2-1 15,0-6 0-15,0 4-5 0,0-1-4 0,0-4-8 16,0 5-10-16,2-8-16 0,1-1-19 16,1 1-18-16,2-4-30 0</inkml:trace>
  <inkml:trace contextRef="#ctx0" brushRef="#br0" timeOffset="64735.8139">30363 5331 273 0,'0'0'51'0,"0"0"-2"0,0 0-6 15,0 0-6-15,0 0-4 0,-3-78-6 16,1 68-4-16,1 3-4 0,1 3-3 15,0 4-4-15,0-1-1 0,0 1-6 16,-2-2-1-16,2 0-1 0,0 1-3 16,-1-1-4-16,1 1 1 0,0-1 0 0,0 2 1 15,0 0-1-15,0 0 3 0,0 14 1 16,0 5-1-16,0 8 0 16,1 0-1-16,1 3 0 0,-2 0 1 15,1 2-1-15,-1 2 1 0,0-1 0 0,0 0 0 16,0-2-1-16,0-2 1 0,0-11-1 15,2 1 0-15,-2-7-2 0,1 0 1 16,-1-1-2-16,0-4-1 0,2-1-5 16,-2-6-6-16,0 0-15 0,0 0-18 15,0 2-31-15,1-1-35 0,-1 0-52 0</inkml:trace>
  <inkml:trace contextRef="#ctx0" brushRef="#br0" timeOffset="65358.8628">30652 5305 231 0,'0'0'47'0,"0"0"-15"16,0 0-12-16,0 0-12 0,0 0-6 0,0 0-5 16,0 0 1-16,0 0 0 0,0 0-1 15,0 0 1-15,-1-9 2 16,-1 7-2-16,2 2 4 0,-1-1 1 16,1 1 3-16,0-2 5 0,-2 2-6 0,2-1 0 15,0-1 0-15,0-4-5 0,0-3 0 16,0-1 0-16,6-4 0 0,2 1 1 15,3 3 0-15,-2 0-1 0,2 2 1 16,-4 2-1-16,2 1-2 0,0 0 1 16,-4 4 1-16,5-1-4 0,1 2 3 0,3 0-1 15,4 5-2-15,-3 4 0 0,-3 2-2 16,1 2 2-16,-4 3 0 16,-2-1 0-16,-1-2 0 0,-3 2-1 15,-2 4-1-15,-1-1 0 0,0 5-1 0,-3-2 3 16,-6 0 0-16,-1-1 4 0,-4-1-1 15,1-3 2-15,-3-1 0 0,1-1 2 16,4-5 0-16,-1 0 2 0,5-4 2 16,3-2 2-16,1-1 7 0,-3-2 3 15,2 2 2-15,-1 0-1 0,1-1-3 0,4-1 0 16,-1 0-4-16,1 0-2 0,-2 0-5 16,1 0-5-16,-1 0-4 0,2 0-2 15,0 0-1-15,0 0 2 16,8-6 0-16,2 2 1 0,5-1-2 0,3 4 1 15,2 0-2-15,5 1-1 0,-1 0-4 16,0 0-6-16,0 0-19 0,1 0-7 16,-1 0-15-16,2 0-3 0,-2 0 13 15,0 0-1-15,1-4 9 0,-2-1-1 16</inkml:trace>
  <inkml:trace contextRef="#ctx0" brushRef="#br0" timeOffset="65739.118">31154 5320 99 0,'0'0'33'0,"0"0"1"0,0 0-6 16,0 0 7-16,0-79 1 0,-2 61-2 0,0 7-3 16,-1 2-8-16,1 0 2 15,1 4-9-15,-4-3-3 0,4 3-1 16,-1 0-4-16,1 2-3 0,1 3-3 16,-1-1-4-16,1 1-1 0,-2 0-1 0,-4 0 1 15,-4 6 3-15,-3 9-1 0,-3 5 1 16,3-1-4-16,2 3 1 0,1-1 1 15,2-1 1-15,3-1 2 0,0-3-1 16,2 0 0-16,0 1 0 0,1-5 0 16,0 6-1-16,2-7-2 0,0-2 2 0,0 0 0 15,6-1 1-15,0-2 0 0,2-3 1 16,1 1 0-16,4-4 1 0,5 0-1 16,0-6 0-16,4-4 1 15,-5-2 3-15,0-3-1 0,-3-1 7 0,0 0 5 16,-4-1 1-16,-2-1 0 0,-1 1 2 15,0 4-2-15,-3-1 7 0,-1 3-4 16,-1 1-3-16,0-3-8 0,-2 2-10 16,-5-2-1-16,-10 4-9 0,-4-2-1 15,-4 5-11-15,-1 6-35 0,-4 0-62 0,3 9-117 16</inkml:trace>
  <inkml:trace contextRef="#ctx0" brushRef="#br0" timeOffset="67083.5873">31449 5413 155 0,'0'0'43'0,"0"0"-7"16,0 0-4-16,0 0-5 0,0 0-3 15,0 0-3-15,0 0-6 0,0 0-3 16,0 0-6-16,0 0-4 0,-6-6 0 15,6 4-2-15,9-3 0 0,2 3 0 16,4-3 0-16,3 2-2 0,0 0-4 0,8 0 3 16,-2 1 2-16,4 1 2 0,-1-2 2 15,4 1-2-15,1-1-1 16,-1 0-2-16,1 0 0 0,0 0-6 16,-2-1 0-16,2 0 1 0,-1 0 6 0,-1 0-8 15,0 1 8-15,-1-1-5 0,-1 1 2 16,-5 0 10-16,2 0-2 0,-8 0 4 15,-1 2-5-15,-3-1 2 0,-8 1-3 16,1 1-1-16,-6 0 0 0,0-2 1 16,0 2-1-16,2 0 2 0,-1 0 0 0,1 0 1 15,-1 0 1-15,1 0 0 0,-1 0 0 16,1 0 1-16,-1 0-2 16,2 0-2-16,-2-2-2 0,-1 2-3 15,1 0-1-15,-1 0 3 0,0 0-2 0,0 0-2 16,0 0 1-16,0-1-3 0,0 1 1 15,0 0 0-15,0-2-1 0,-1 2-1 16,0 0-1-16,-2-1-1 0,2 0-1 16,-4-4-8-16,2 0 1 0,0 2-7 15,-4-4 3-15,4 4 6 0,-5-4 5 0,0 2 3 16,0 0 1-16,-7-1 0 0,7 3 1 16,-7-1 1-16,4 2 6 0,-1-1 5 15,0-1 2-15,-1 0 1 16,2 1-1-16,-1 0 0 0,4-2 2 0,-1 2 4 15,0-1 6-15,4 3 14 0,2-1-2 16,3 2 5-16,-5-3-6 0,2 1-4 16,-1-1 0-16,1 2 1 0,3 1-3 15,-2-2-5-15,2 2-5 0,0 0-7 16,-1-1-3-16,1 1-4 0,-2-1-1 0,2 1-4 16,0 0 0-16,0 0-2 0,0 0 0 15,0 0 3-15,0 0 6 0,12 0-3 16,5 5 6-16,4 3-10 0,-2-1 0 15,-2 0 0-15,0 0-1 0,2-1 9 16,-3 1-6-16,-2-3 8 0,1 2-8 0,-6-3-2 16,2 0 0-16,-1 2-4 0,-5-4 4 15,1 0 1-15,-2 3-1 16,-2-1 4-16,1 0 2 0,-3 4 1 16,0 1 3-16,-5 4 0 0,-10 3-4 0,-3-3-4 15,0 1 3-15,-2-3-6 0,1-1 5 16,5-1 0-16,1 0-2 0,4-4-6 15,0 1-4-15,2-1-5 0,0 2-10 16,0 0-14-16,4-2-22 0,-3 4-18 16,5-1-51-16</inkml:trace>
  <inkml:trace contextRef="#ctx0" brushRef="#br0" timeOffset="67475.7285">32179 5189 443 0,'0'0'61'0,"0"0"-13"16,0 0-12-16,0 0-8 16,0 0-7-16,0 0-8 0,0 0-5 15,0 0-1-15,0 0-6 0,0 0-2 16,6-32-1-16,-6 31-5 0,0 1-1 0,0-2 2 16,0 2 1-16,0 2 4 0,0 12 3 15,0 8-5-15,-2 6 5 0,1-1-4 16,1 2 1-16,0-3 1 15,0 1-2-15,0-1-1 0,0-2-2 0,0-7-2 16,0 3-4-16,1-2-7 0,1-6-15 0,-1 8-20 16,-1-4-47-16,-3 0-55 0,-5 2-92 15</inkml:trace>
  <inkml:trace contextRef="#ctx0" brushRef="#br0" timeOffset="68268.0389">29542 5607 169 0,'0'0'57'0,"0"0"-4"0,0 0-12 0,0 0-11 15,0 0-13-15,0 0-5 0,0 0-8 16,0 0 0-16,0 0-3 0,-2-23 0 16,15 14 0-16,3 5 1 15,6-2-3-15,-1 4 2 0,1 0-1 0,1 2 2 16,2 0 0-16,2-1-2 0,0 1 0 15,0-1-7-15,2-1 0 0,0-1 3 16,0-1 2-16,2 2 7 0,1-3 1 16,0 1-3-16,0-3-2 0,-5 3-2 15,-5 1-2-15,-4 0-3 0,-6 1-3 0,-6 2-7 16,0 0-7-16,-2 0-12 0,3 0-17 16,-1 0-5-16,0 0 0 0,-6 0-8 15</inkml:trace>
  <inkml:trace contextRef="#ctx0" brushRef="#br0" timeOffset="68895.5117">29653 5455 99 0,'0'0'30'0,"0"0"6"0,0 0-1 16,0 0-4-16,0 0-8 0,0 0-6 15,0 0-6-15,0 0-1 0,0 0-2 16,0 0-3-16,16-24-3 0,-15 22-1 16,-1 2-2-16,0-1-3 0,2 1 2 0,-2 0 2 15,0 0 0-15,-9 1 2 0,-6 8-5 16,-6 5-4-16,-2 0 3 16,-2 2 1-16,-1 1 3 0,0 0 3 15,-2-1-3-15,2 1 0 0,2-1-10 0,1-2 2 16,4-1 3-16,-1-1 4 0,7-5 11 15,-2 0 1-15,8-3-4 0,3-3-2 16,-1 3 4-16,5-4 4 0,-1 0 4 16,1 0 2-16,-2 0-5 0,1 1-6 15,1-1-8-15,0 0-4 0,0 0 1 0,0 0-2 16,0 0 2-16,3 0-2 0,7-5-4 16,-1 3 0-16,2 2 2 0,-1-1 4 15,1 1 4-15,6 0 1 0,-1 1-1 16,4 3-2-16,-6 0-1 0,1 1 1 15,-1-1-3-15,-5-1 1 0,6 1 1 16,-6-2-4-16,2-1-1 0,-1 1 1 16,1 1 2-16,0-2 1 0,-7-1 2 15,2 1-5-15,-6-1-7 0,0 0-4 16,0 0-13-16,1 0-5 0,1 2-3 0,-1-2-1 16,2 0 9-16,-2 0 4 0,1 0-9 15</inkml:trace>
  <inkml:trace contextRef="#ctx0" brushRef="#br0" timeOffset="69207.3936">29559 5536 206 0,'0'0'54'16,"0"0"-8"-16,0 0-7 0,0 0-4 16,0 0-3-16,0 0-5 0,0 0-4 0,0 0-5 15,0 0-7-15,0 0-5 0,-3-31-8 16,3 30-6-16,0 1-4 16,0-2 0-16,0 2 5 0,0 2 4 15,1 11 6-15,4 9-3 0,0 5 0 0,0 0-1 16,-1 0-1-16,2 0 1 0,-2-3-1 15,1-2-1-15,0 0-5 0,0-7-2 16,-1 0-15-16,1 2-27 0,-1-7-32 16,-2 7-61-16</inkml:trace>
  <inkml:trace contextRef="#ctx0" brushRef="#br0" timeOffset="70387.8811">28707 6481 165 0,'0'0'43'0,"0"0"-14"0,0 0-9 15,0 0-10-15,0 0-5 0,0 0-5 0,0 0-1 16,0 0-3-16,0 0-3 0,0 0 1 16,23-40 7-16,-7 32 4 0,3 3 6 15,5-2-2-15,2 1-2 0,-2 0-5 16,0-1 1-16,1 1-2 0,-2 0 0 15,-1 0-1-15,1 0 0 0,1 1 0 16,-1 0-1-16,-2 2-1 0,-4-1-1 16,0 2 0-16,-6-1-1 0,0 1 0 15,3 0-5-15,-3 0 0 0,0 1-3 16,-5-1-1-16,6 1-5 0,-6 1-8 0,-1 0-6 16,2 0-9-16,-1 0-12 0</inkml:trace>
  <inkml:trace contextRef="#ctx0" brushRef="#br0" timeOffset="72003.9408">28875 6496 70 0,'0'0'18'0,"0"0"0"16,0 0 2-16,0 0 5 0,0 0 6 16,0 0 5-16,0 0 4 0,0 0-1 15,0 0-5-15,0 0-7 0,-4-37-9 16,4 35-8-16,0 1-6 0,0-1-2 0,0 1-4 16,0-2-1-16,0 2-4 0,0 1 1 15,0-1 3-15,0 1 2 0,0 0 2 16,0 0 0-16,0 0 0 0,4 2-1 15,-1 9 2-15,1-1 2 0,-3 0-3 16,2 2 3-16,-3 2-4 0,2-3 0 0,-2 4 0 16,0 2-2-16,0-4 0 15,0 7 1-15,0 0 2 0,0-1-1 16,0 9 1-16,0-4-1 0,0 2 0 16,0-2-1-16,0-6 2 0,0 2-1 0,0 0 0 15,0-8 0-15,0 8-1 0,0-3 1 16,0-5 0-16,3 4 0 0,-2-7 1 15,1-4-2-15,-1 6 2 0,1-7-1 16,-2 1 1-16,1 5-1 0,1-4 0 16,-1 6 0-16,3 0 0 0,-3-1 0 0,1 1 1 15,-2 0-2-15,1 1 1 0,-1-3-1 16,2 2-1-16,-2-7-2 0,0 1 0 16,0-2-2-16,0 3 0 15,0-1 3-15,1 4 0 0,-1-4 3 0,0 7 2 16,0-1-2-16,0 0 1 0,0 6-1 15,0 0 0-15,-4 5 3 0,-3 0-3 16,3 0 4-16,-2-1-3 0,1 1-1 16,2-6 0-16,2 0-1 0,-2 1-2 15,3-6 2-15,-1 8 1 0,-1-2 1 0,2-4-1 16,0 4 0-16,-1 2 0 0,-1-8 0 16,2 6 0-16,0 0 0 15,0-7 0-15,0 7-1 0,0-6 1 0,0 0-2 16,0 8 1-16,0-2 2 0,0 5 0 15,2-1 0-15,-1 0 3 0,-1-5-4 16,0 1 0-16,0 4 0 0,0-2 0 16,0 8 0-16,0-3 0 0,0 0 0 15,-1-4 0-15,-1-5 2 0,0 2-3 16,2-5 4-16,-2 1-2 0,1 6-1 0,-1-8 4 16,2 7-5-16,-1-6 3 0,1-4-4 15,-2 4 2-15,1-3-1 0,1 2 1 16,-2-2 3-16,1 0-3 0,1-5 0 15,-2 6 0-15,2-5-1 0,0-1 1 16,-1 8-1-16,1-8 1 0,0 2 1 16,-1 4-2-16,1-5 1 0,0 0-3 0,0 0 1 15,0-1 0-15,0 1 1 16,0 0 1-16,0 0 0 0,0-6 0 16,0 5 0-16,0 1 0 0,0-2 0 0,0 2 0 15,0-1 0-15,0-1 0 0,0 1 0 16,0 1 0-16,0-2-3 0,0 2 3 15,0 1 0-15,0-2 0 0,0-5-1 16,0 0 0-16,0 0 1 0,0 2-1 16,0 0 0-16,0-1 1 0,0 6 1 0,0-2-1 15,0 2 1-15,0-1 0 0,0-2-1 16,0 2 1-16,0 0-1 16,0 7-1-16,0-8 1 0,0 1-1 15,0 5-1-15,0-5-1 0,0 1 2 0,0 4 0 16,0-4 1-16,0 6 0 0,0-1 0 15,0 0 1-15,0 1 0 0,0-7 1 16,0 0-2-16,0-6 0 0,0 0-2 16,0 6 2-16,0 0 0 0,0 0-1 15,0 0 1-15,0-6-1 0,0 0 1 0,0 5 0 16,0 1 0-16,0-2 0 0,0 2 0 16,0-1 1-16,0-1-2 0,0 1 1 15,0 1 0-15,0-6 0 0,0 5 0 16,1-1 0-16,-1 1-2 0,1 1 1 15,-1-6-1-15,0 0 0 0,0 0 2 16,0 2-2-16,2-1 2 0,-2 0 0 16,0 2 0-16,1-3 0 0,-1 2-1 15,0-1 1-15,0 5 0 0,2 0 0 16,-2-1 1-16,1 2-2 0,-1-7 1 0,0 0 0 16,0 0-1-16,0 1-2 0,2 0 0 15,-2 0-3-15,0 1-1 0,0 0 1 16,0-1 1-16,1 1 2 0,-1 0 2 15,0-1 0-15,0 0 1 0,0 1-2 16,0 0 5-16,0-1-3 0,0 0 0 0,2 2 0 16,-2-3-3-16,0 2 3 0,0 0-1 15,0-1-4-15,0 1-17 16,0-1-20-16,0-1-11 0,1 0-17 16,-1 0-18-16</inkml:trace>
  <inkml:trace contextRef="#ctx0" brushRef="#br0" timeOffset="72608.5482">28709 8420 305 0,'0'0'55'16,"0"0"-12"-16,0 0-13 0,0 0-11 0,0 0-3 16,0 0-5-16,0 0-1 0,0 0-2 15,0 0-3-15,0 0-3 16,-14 0-2-16,13 0-2 0,1 0 1 16,0 0 1-16,0 0 0 0,0 0 1 0,1-1 1 15,14-3 1-15,5 1 2 0,5-3-2 16,-2 1-2-16,2-1-1 0,-8 3-2 15,0-2-1-15,1 1-1 0,-7 3-8 16,9-1-1-16,0 1 2 0,1 1-4 16,-1 0-5-16,-1 0-17 0,-8 0-21 0,1 0-15 15,1 0-8-15,-1 3-9 0</inkml:trace>
  <inkml:trace contextRef="#ctx0" brushRef="#br0" timeOffset="73105.8417">29090 8183 183 0,'0'0'49'16,"0"0"5"-16,0 0-6 0,0 0-9 0,0 0-12 16,0 0-7-16,0 0-6 0,0 0 1 15,0 0-2-15,0 0-3 16,-7-26-2-16,6 25-4 0,1-1 0 16,-2 2-4-16,2-1 0 0,-1 1-1 0,-1-2-3 15,1 2 2-15,-5 0 0 0,-3 6 0 16,-5 9 1-16,-4 3-2 0,1 5 1 15,1 0 0-15,0-1-2 0,2 3-4 16,-1-2-1-16,2 0-3 0,-1-1-3 16,1 1-9-16,-1 0-27 0,0-1-36 0,0-2-65 15</inkml:trace>
  <inkml:trace contextRef="#ctx0" brushRef="#br0" timeOffset="75175.5649">28450 7688 163 0,'0'0'58'0,"0"0"-5"16,0 0-6-16,0 0-5 0,0 0-6 16,0 0-6-16,0 0-9 0,0 0-4 15,0 0-7-15,2-44-3 0,-2 38-2 16,0 1-2-16,0 1-2 0,0-1-2 15,-4 5-2-15,0-3-2 0,-11 3 2 16,-2 0 0-16,-2 6 0 0,-4 8 0 16,6-1-1-16,1 2-1 0,6-3-2 15,2 0 0-15,0-1 3 0,4 4 4 16,-2 2 3-16,0 1 1 0,1 3-3 0,1-1 2 16,2-6 1-16,0 5-4 0,2 0 6 15,0 1-6-15,0-1-1 0,0-1 1 16,0-8-3-16,2 3 3 0,3 2 0 15,-2-6 0-15,3 4 1 0,-2-5 1 16,1-3-2-16,-1 4 1 0,2-5-1 16,1 2 1-16,-4-3 1 0,4 0-1 0,-1-1 1 15,-2-2-1-15,9 0 2 16,-7 0-1-16,4 0 0 0,6-5 0 16,-6 2 3-16,4-4-2 0,-6 2 2 0,-4 2 1 15,0 1-2-15,-4 2 3 0,2-2-1 16,1-1 1-16,0-1 3 0,0 1-3 15,-3 3 1-15,0-1-2 0,0 1-1 16,0-2-1-16,2 1 2 0,-2-1-3 16,0 0-2-16,0 1 0 0,0 0-4 0,0-2 1 15,0 1-2-15,-5-3-2 0,2 3 0 16,-7 0-2-16,-2 2 1 16,-5 0-2-16,-5 0-2 0,3 8 1 15,0-1-9-15,1 2-2 0,-1 1-7 0,2-1-15 16,5-2-26-16,6-3-20 0,3 0-28 15</inkml:trace>
  <inkml:trace contextRef="#ctx0" brushRef="#br0" timeOffset="75718.5884">28607 7765 202 0,'0'0'47'0,"0"0"-9"0,0 0-11 0,0 0-6 16,0 0-5-16,0 0 0 0,0 0-2 15,0 0 1-15,0 0-3 0,2-13-1 16,-2 12-5-16,0 1 1 0,0-2-3 15,0 2-2-15,0 0-1 0,-6 0 0 16,0 0-1-16,-5 0 0 0,0 0 0 0,3 4 0 16,-1 2 1-16,2 0 0 0,-2 5-1 15,5-4 1-15,-5 6 3 16,3 0-4-16,4-2 3 0,-3 7-3 16,4-7 0-16,-1 3 2 0,1 0-3 0,1-3 1 15,0 3 0-15,0-3-2 0,0 1 2 16,3-2 0-16,1 1-1 0,2-3 2 15,0-1-1-15,2-1 1 0,-1 1 0 16,2-4 0-16,3-1-1 0,-2-2 0 16,5 0 1-16,-1 0 1 0,3-7 0 0,-2-4-1 15,-2-1 1-15,-2-2-3 0,1-1 4 16,-2-1-2-16,-3 4 7 16,0-3 2-16,-4 5 0 0,0 0 12 15,0-2-7-15,-3 0 5 0,0 3-1 0,0-2-8 16,-3-5-1-16,-3 2-6 0,-1 1-2 15,-1 1-2-15,2 5 1 0,-3-2-2 16,2 0-2-16,-3 5-6 0,2-1-11 16,0 5-28-16,-8 0-86 0,3 9-138 15</inkml:trace>
  <inkml:trace contextRef="#ctx0" brushRef="#br0" timeOffset="82394.9897">28633 8318 124 0,'0'0'31'0,"0"0"-2"15,0 0-4-15,0 0 3 0,0 0 0 16,0 0 2-16,0 0-1 0,0 0-3 16,0 0-8-16,-1-32-4 0,1 31-4 15,0-1-3-15,0 1 0 0,0-1 0 0,0 0-3 16,0 1 1-16,0-1-3 0,0 1-1 16,0-1-1-16,0 1-1 0,0 0-1 15,0 1 1-15,0-2 0 0,0 2 1 16,0 0 2-16,0 0 1 0,6 0-1 15,-2 0 1-15,3 4-2 0,5 6-1 16,-7-4-1-16,4 6 0 0,-3 0 1 16,2 1-2-16,0 6 0 0,-2-7 1 15,0 3 0-15,-1-1 0 0,2 1-2 16,-1 5-2-16,2-2-4 0,-3-2-2 0,0-3-9 16,2 1-31-16,-3-3-32 0,2-2-56 15</inkml:trace>
  <inkml:trace contextRef="#ctx0" brushRef="#br0" timeOffset="83984.0761">28855 6550 39 0,'0'0'14'0,"0"0"-4"0,0 0-1 16,0 0-2-16,0 0-4 0,0 0 3 15,0 0 0-15,0 0 4 0,0 0 0 16,0 0 1-16,0-28-3 0,-2 27 1 0,2-2-2 16,-1 3 1-16,1-2-2 0,-2 1-2 15,2-1-3-15,0 0-1 16,-1 1-1-16,1 1 1 0,-2-1-2 16,1 1 2-16,-1 0 1 0,-3 0-1 0,0 1 3 15,0 7-3-15,-3 2 0 0,2-2 2 16,-1 4-2-16,3-4 3 0,0 2-2 15,1-1-1-15,-2 2 1 0,1 0-1 16,0-2 1-16,1 1-1 0,-3-1 0 16,2 1-1-16,2-6 1 0,1 0-1 0,1-4 3 15,-2 0 0-15,2 0 2 0,0 2 3 16,-1 0 4-16,1-1 8 0,-2 1 7 16,2 0 5-16,-1-1 4 15,1-1-6-15,0 0-7 0,0 1-11 0,0-1-5 16,0 0-5-16,0 0 0 0,0 0 1 15,0-6 0-15,3-3-1 0,0 2 2 16,1-4-1-16,1 2 2 0,0-3-2 16,-1 4 2-16,1-3-3 0,1-4 3 15,-2 5-3-15,2-6 2 0,1-1-1 0,-1 3-4 16,-2-2 3-16,2 1-3 0,-3 5 4 16,0 2 1-16,1-2 1 0,-1 6-3 15,-2-1 2-15,-1 2-2 16,2-2 2-16,-1 0-1 0,1 0 0 0,-2 5 0 15,0-1-1-15,0 1-1 0,0-1 0 0,1-2-2 16,-1 2 0-16,0 1-1 16,2-1-1-16,-2 1 0 0,0-1-1 15,1 1 2-15,-1 0 2 0,2 0 1 16,-2 0 0-16,1 0 1 0,0 1-1 0,1 4 1 16,1-1-1-16,0 5 0 0,-2-4 0 15,1-1 0-15,3 3 1 0,-3-1-1 16,2 3 0-16,-1-2 2 0,1 2-2 15,1 0 4-15,1-1-3 0,-2 1-1 16,3-1-1-16,-1 0-2 0,0 0 2 0,0 0-2 16,-2-1-3-16,3 3-4 0,-3-3-20 15,2 2-43-15,0-1-66 16</inkml:trace>
  <inkml:trace contextRef="#ctx0" brushRef="#br0" timeOffset="85575.5551">23766 9935 116 0,'0'0'39'0,"0"0"-4"0,0 0-9 16,0 0-8-16,0 0-5 0,0 0-7 15,0 0-2-15,0 0-6 0,0 0 0 0,-7-3 0 16,7 1 2-16,2 2 0 0,4-1 1 16,6 1-5-16,6 0-3 0,-6 0-1 15,7 0 1-15,-3 0 3 0,1 0 1 16,-2 0 0-16,3 0 1 0,3 0 0 15,-1 0 1-15,6 0 1 0,-3 0-2 16,-2 0-2-16,-4-4-2 0,-3 2-1 16,4-2-1-16,-8 2 1 0,1-2 0 15,-2 3 4-15,-5-1-2 0,1 0 6 16,-1 1-1-16,-4 1 2 0,0-1-2 0,0 1 0 16,0 0 0-16,-1-3 0 0,-11 1-2 15,2 1 2-15,-12-1-1 0,1 2 1 16,-1 0-1-16,-7 0 1 0,1 0 1 15,1 0-1-15,-1 2 5 0,1 1-9 16,-2-1 2-16,0 0-2 0,0 1-2 0,0 0 7 16,2-1 4-16,9 1 6 15,6-3 5-15,7 1 7 0,5-1-2 16,-1 0-3-16,1 0-7 0,-2 0-6 16,1 0 0-16,1 0 2 0,0 0-1 0,1 0 1 15,15 0-3-15,6-6-2 0,7 0-3 16,-2 0-2-16,-1 0 1 0,-1 1-10 15,-2 2-2-15,-1 1-13 0,2 0-17 16,2 1-28-16,0 1-46 0</inkml:trace>
  <inkml:trace contextRef="#ctx0" brushRef="#br0" timeOffset="89140.7926">28082 9324 117 0,'0'0'41'0,"0"0"3"0,0 0-7 16,0 0-8-16,0 0-4 0,0 0-5 16,0 0-3-16,0 0-3 15,0 0-5-15,-24-56-5 0,22 52-1 0,1 1 0 16,-2-2-3-16,1 0 2 0,0 1-3 15,-3-4 2-15,4 6 0 0,-3-2-1 16,2 1 1-16,2 3 2 0,-4-3-1 16,1 0 1-16,0 0 0 0,-4-3 0 15,2 5-2-15,-6-3 0 0,1-1 0 0,-2 1-2 16,-5-2 2-16,5 3 1 0,-5-1-1 16,1 1 1-16,0-2 1 0,1 0-1 15,0-1 2-15,6 4-3 0,-2-3 4 16,2 0-3-16,-1 3 2 0,-2-3-2 15,2 2 0-15,0 0 0 0,-2 1 1 16,2-1-2-16,0 2-1 0,-1-2 1 16,0 1-1-16,1-1 0 0,6 2 1 15,-8-1 0-15,6 2-2 0,1 0 1 16,-10 0-1-16,10 0 0 0,-1 0 2 0,0 0 0 16,0 0 0-16,-1 0 3 0,1 0-1 15,-4 0-1-15,4 0 4 0,-1 0-2 16,-5 0 1-16,-1 0-2 0,-7 0-1 15,-6 0-2-15,2 3 1 0,0 0 2 16,1-1-1-16,2 1-1 0,4-2 0 0,-1 0 1 16,-1 3-2-16,7-3 0 0,-8 2 0 15,1-1 1-15,1-1-1 16,-5 3 0-16,7-2 0 0,0 1 4 16,-2 2-4-16,1-1 3 0,-3 2-2 0,1-1 0 15,5 0-1-15,-1-1 0 0,-1 1 1 16,2 1-1-16,-6 1-1 0,3 0 1 15,3-2-1-15,2 2 1 0,-1 0 1 16,3-2-2-16,-4 2 1 0,5-2 0 16,-1 1 0-16,-3 0 0 0,0 1 0 0,-3 2 0 15,0 0 0-15,2-1-1 0,-2 2 2 16,1-1-2-16,-2 1 1 0,2 1 0 16,-2-1-1-16,3 1 1 0,-4-2 0 15,4 2 0-15,1-5 0 0,1 2 0 16,5-3 0-16,-3 2-1 0,-3 2 2 15,1-2 0-15,-5 6 0 0,-2-1 0 16,2 0 0-16,-2 1-2 0,0 3 1 16,-1-3 0-16,1 3-1 0,2 0 1 15,-3-1 0-15,2 2 0 0,-1 0-1 0,1-1 0 16,2 1 0-16,-1 1 1 0,2 0-1 16,-1 1 1-16,3-2-1 0,0 1 0 15,4-6 1-15,1 0-3 0,0 0 1 16,3-4 0-16,-4 5 1 0,0 2 2 15,0-2 0-15,-2 5-1 0,2-6-3 16,4 0 3-16,-1 0-4 0,0-2 5 16,0 5 2-16,0 0-3 0,-1 0 4 15,-4 7-2-15,1-3 1 0,-1 1 0 16,0-1-2-16,-1 0 0 0,2-1 0 0,0 2-1 16,1-3 0-16,2 1-1 15,3-6 0-15,-3 3 0 0,2 2 0 0,2 0 0 16,-2 5 1-16,0 1 0 0,2 0 0 15,0 1 0-15,0-1 0 0,-1-1-1 16,3 0 1-16,0-1 0 0,-1-4 0 0,2 1-2 16,-1 0 4-16,-1-5-5 0,2 6 1 15,-1-1-1-15,1-4 1 16,-2 5 2-16,2 0 2 0,-1 0 4 16,-1 7-3-16,1-9 0 0,1 4-2 0,-2-3-1 15,2-4 0-15,0 6 0 0,0 0 0 16,0-8-2-16,0 8 3 0,0-2-2 15,0-8 1-15,2 10 0 0,1-3 0 16,1-1-1-16,2 7 1 0,1-4-1 16,-1-1 1-16,0-1 1 0,-1 1-1 0,1 2-1 15,1-2 1-15,1 1 0 0,0 1 0 16,1 1 0-16,1-1 0 16,0 1 0-16,1-1 0 0,1 1-1 15,0-1 1-15,1 0-2 0,-2-2 2 0,1 1-1 16,2 1 1-16,0 2 0 0,-2-3 0 15,2 2 3-15,0-1-2 0,-2 0 0 16,1-3-2-16,1 0 0 0,-2-2-1 16,2-2 2-16,1-1 0 0,0 1 2 15,0-3-2-15,4 2 1 0,-3-3-1 0,1 1 0 16,-1-1 2-16,-3-5-1 0,1 3 1 16,1-3-1-16,1 3 3 0,4-2 2 15,1 1 1-15,0-1 2 0,1-1-1 16,-1 3-1-16,1-2-2 0,0 3 0 15,-2 2 0-15,0-2-3 0,0 0 0 16,1 1 1-16,-2 0-2 0,2-2 0 16,1 4 0-16,-2-2 0 0,2 2-1 15,-1 0 1-15,1-1-2 0,-2 1 1 16,2-1 0-16,-3-1-1 0,0 2 1 0,1-4 0 16,-3 3 0-16,4-4 0 0,-1-1 0 15,0-1-1-15,0 1 1 0,2-3 0 16,-3 0 0-16,2 1 0 0,1-1 0 15,-1-2 0-15,2 3-1 0,0-3 1 16,0 1 1-16,0 0-2 0,2 1 2 16,-1-2-2-16,1 0 1 0,1 0 0 0,-2 0-1 15,2 0 1-15,0-2 0 16,0 0 1-16,0-4-1 0,-2 0 0 16,0-3-1-16,1 2 1 0,-2 0 0 0,-3-2-3 15,3 0 3-15,-1 1 0 0,2-2 0 16,0 3 0-16,0-2 0 0,4 0 0 15,-2 0 0-15,-2 0 0 0,1-2 0 16,-3 3 1-16,2-3-1 0,1-1 0 16,-1 1 2-16,0-1-2 0,-1-1 0 0,0 1 1 15,0 0 0-15,-3 2-1 0,2-4 0 16,-1 1 0-16,-1 2 0 0,0-1 1 16,-2 0 1-16,0-3-1 0,-1 2 0 15,1-4 0-15,-1-1-1 0,3 0 0 16,-3-3 0-16,4-1-3 0,-2 1 3 15,-1-1-4-15,2 2 3 0,-1 1 2 16,1 3-1-16,-1 1 0 0,-1 1 0 16,-1-1 0-16,-2 1 1 0,0-1 1 15,-2-2-1-15,-1 1 0 0,1 0 0 0,-1 0 0 16,-3-2 1-16,0 4 1 0,0-3 1 16,-2 2-3-16,0-2 0 15,-1-1-1-15,0 4 1 0,-2-1 0 16,1-3 0-16,-1 1 0 0,3-6-1 0,-2 2 0 15,-1 2 1-15,0-3 1 0,1 1-2 16,-1 1 2-16,-1 6-1 0,3-2 0 16,-2-3-1-16,0 1 0 0,2-7-1 15,0 3-2-15,0 1 3 0,-1 6-4 16,0-1 3-16,-2 6 2 0,-2 0-1 0,2-3 1 16,-1 1-1-16,0 2 3 0,-2-4-3 15,2-4 0-15,-1 0 0 0,-1-1 0 16,0-1-2-16,0 0 4 0,0 0-2 15,0-7 0-15,0 9 0 0,0-1 0 16,-1-1 0-16,-1-1 1 0,1-5-2 16,0 8 3-16,-1 0-2 0,1-1 2 15,-1 7 1-15,-2-6 1 0,1 0-1 16,-2 0-1-16,0-3-1 0,1 5-1 16,-1 1-1-16,-1-1 2 0,3 6-1 0,-4-7 1 15,0 4-1-15,4 2 1 0,-4-4-2 16,1 1 1-16,2 4 0 0,-3-5 1 15,-1 1-1-15,5 5-4 0,-4-5 3 16,1-1-3-16,-1 1 4 0,2-1 1 16,-1 1 0-16,1 0 0 0,1 6-1 0,-2-6 1 15,-1-1 0-15,1 1 0 16,-1-5-1-16,0 2 2 0,-2 2-1 16,2-1 1-16,1 4 1 0,-1 0-1 15,1-2 1-15,-3 1-1 0,-1-4 2 0,4 6-2 16,-4 1 0-16,2-2-1 0,2 4-1 15,-4-6 0-15,5 7-1 0,-3-2 1 16,2 1 0-16,0-1 1 0,-1 0 0 16,0 1-1-16,1 1 0 0,3 1 0 15,2 4 0-15,-4-3 0 0,2 3 1 0,-3-4-1 16,-1-1 0-16,0 1-1 0,1 0 0 16,-1 1 0-16,1 0 2 0,-4-1-2 15,3 2 1-15,-2-1-1 0,1 2 1 16,-3-1-1-16,3 1 2 0,-4-1-1 15,-1-1 0-15,3 1 1 0,-6-1 0 16,2-1-1-16,2 3 1 0,-2-3-1 16,-1 1-2-16,7 3 2 0,-7-5 1 15,7 4 1-15,-1-1-1 0,0 0 2 16,5 2-3-16,-5-3 1 0,5 2 0 0,-1 0-1 16,-3-1 1-16,5 0-1 0,-2 1 0 15,-3-1 0-15,5 2-1 0,-1-1 1 16,1 2-1-16,3 1 1 0,-2-1 0 15,2 1 0-15,-1 0 0 0,-4-4-1 16,1 1 2-16,-2 1-1 0,4 1-1 0,2 1 0 16,-5-3 1-16,1 1 0 15,-1 1 0-15,-4-3 0 0,4 3 1 16,1 0-1-16,-7-4 0 0,7 4 1 16,-5-3-2-16,-1-2 1 0,2 3 0 0,-1-1 1 15,0 1-1-15,2-2 1 0,3 4 0 16,-4-4-1-16,4 4 0 0,-1-2 0 15,-3-2-1-15,4 3 1 0,-1 0 0 16,-2-3 0-16,3 4 0 0,-2-1-1 16,-1-2 0-16,4 2 1 0,-1-1-4 0,1 1 1 15,-3 1-3-15,0 0-5 0,2-1-3 16,-8 2-9-16,-1 0-17 0,-6 4-43 16,-5 6-56-16,-4 0-116 15</inkml:trace>
  <inkml:trace contextRef="#ctx0" brushRef="#br0" timeOffset="95315.3737">27533 10282 10 0,'0'0'13'0,"0"0"-2"0,0 0-6 16,0 0 1-16,0 0-3 0,0 0-2 16,0 0 0-16,0 0 0 0,0 0-2 15,23-26 1-15,-23 26-1 16,1 0 0-16,1-1 0 0,-1 1-1 0,1 0 2 15,5 0 0-15,-1 0 3 0,2 0-2 16,3 0-1-16,-7 0 2 0,0 0 0 16,2 0-1-16,-6 0 1 0,0 0 1 15,0 0 1-15,3 0 1 0,-2 0 0 16,1 0 1-16,-1 0-1 0,1 0-2 0,-1 0 1 16,-1 0-2-16,2 0 0 0,-2 0 0 15,0 1-2-15,0 4 2 0,-3-1-2 16,-3 3 0-16,-1-1 0 0,4-3 1 15,0-1-1-15,-1 0 1 0,-1 0-1 16,1-1 2-16,1 3-2 0,3-4 1 16,-2 0 0-16,2 0 0 0,-2 0 0 0,0 1 0 15,1-1-1-15,-1 0 0 16,1 0 2-16,0 0-5 0,1 0 2 16,-2 0-1-16,2 0-1 0,0-1 2 0,0-6 0 15,0 3 1-15,0-1-2 0,0 1-1 16,0 4 3-16,3-4-1 0,0 1 1 15,0 0 1-15,2 2-1 0,-5 1 0 16,5-1 1-16,-1-1 1 0,0 0-4 16,2 1 4-16,-1 1 0 0,2 0-2 0,-3 0 0 15,2 0 0-15,-3 0 0 16,1 0 0-16,1 0 0 0,0 1 0 0,-5-1 2 16,0 0 3-16,0 0 1 15,0 5 2-15,0-1 2 0,0 6 2 0,-4-2 1 16,-2-1 3-16,0-1 1 0,3-3 0 15,1 0-2-15,2-3-2 0,-5 1 0 16,1 1 1-16,-2 0-1 0,3-1-2 16,3-1-1-16,-1 0-3 0,1 0-2 15,-2 0-2-15,-2 0 0 0,0 0-1 0,-1-1-1 16,2-1 0-16,2-3-1 0,-1 1-1 16,0 0-1-16,0 0-1 0,2 4 0 15,-1-1-1-15,1-3 2 0,0 2-1 16,3-1 0-16,5-2 2 0,-2 5 1 15,3 0 0-15,2 0-1 0,-2 0 1 16,1 0-2-16,-2 5 0 0,0 0 2 16,-4 4 0-16,1-2 0 0,-4-3 0 15,-1 5 0-15,0-2 2 0,0 3-2 16,0 1 1-16,-6-4 1 0,2 1 1 0,-4-3 1 16,2 0 1-16,-3-1 1 0,0 1-1 15,-2-4 2-15,2 0 2 0,3-1-1 16,-7 0 1-16,8 0 1 0,-7 0 1 15,2 0 1-15,-2-1 1 0,3-2-4 16,1-2-1-16,-1 2-2 0,5 0-2 0,1 2 0 16,-1-2-1-16,1 0-2 15,0-1-1-15,0 1 0 0,3 3-2 16,-2 0-2-16,2 0 1 0,0 0-2 16,0-1 1-16,0-1 2 0,0 0-2 0,0-3 2 15,5 2 0-15,-2 1-2 0,1 0 3 16,2 2 0-16,0 0 1 0,1 0 0 15,-3 0-1-15,0 0 1 0,1 0 0 16,1 0 0-16,-6 0 0 0,0 0 0 16,0 0 0-16,1 0 3 0,-1 0 0 0,0 7-1 15,0 3 0-15,-1 0 0 16,-5 2 0-16,0-5-1 0,-1-1 1 0,0 1-1 16,2-6 2-16,-2 3 1 15,4-2 2-15,-1-1 1 0,1 2 2 0,3-3 1 16,-2 0-1-16,2 0 0 0,-1 0-3 15,-2 0-2-15,0 0-1 0,-1-3-1 16,1 0-1-16,2 1-2 0,1-6 1 16,0 2-2-16,0-5 2 0,0-1-1 15,0 4 0-15,4-1 1 0,-3 6-2 0,5-3 0 16,-2 3-1-16,-1 0-2 0,0 2 2 16,-3 1 1-16,0-2-1 0,6 2-1 15,0 0 1-15,0 0-1 0,5 0-1 16,-7 0-2-16,1 0-3 0,2 6-11 15,-4-2-20-15,3 6-37 0,-2-1-44 16</inkml:trace>
  <inkml:trace contextRef="#ctx0" brushRef="#br0" timeOffset="96367.7684">27566 10360 53 0,'0'0'13'0,"0"0"-3"0,0 0 1 15,0 0 2-15,0 0 4 0,0 0 5 16,0 0 6-16,0 0 0 16,0 0 4-16,0 0-2 0,-15-8-1 15,14 6-2-15,0 2-3 0,-2-1-4 0,2-1-2 16,-1 2-1-16,1-1-2 0,-1 1-2 15,1-2-2-15,-1 2-5 0,1-1-2 16,1 1-4-16,-2-1 0 0,2 1-1 16,-1-2 0-16,1 2 0 0,0-2 0 15,0 2 2-15,0 0-1 0,3-1 1 0,4 1 0 16,7 0 0-16,7-2 0 0,0 1 0 16,5-3 1-16,0 3-2 0,-1 0 0 15,-2-2 0-15,2 0 2 0,1 1-3 16,0-1 0-16,0 0 1 0,3-1-3 15,1 1 3-15,2-2-1 0,1 0 0 0,0 1 0 16,2-2 0-16,-2 1-1 16,-2 1 2-16,-2 1-2 0,-3 0 1 15,-2-1 2-15,-8 3-1 0,3-1 2 16,-3 1-2-16,3-2 1 0,-3 0-1 0,1 0-1 16,0 0 2-16,-7 0-1 0,8 1 0 15,-5 1-1-15,-7-1-4 0,4 1 1 16,-3 1-1-16,-3 0 4 0,2 0 1 15,-2 0 1-15,2 0 0 0,0 0-1 16,7 0 1-16,-7 0 0 0,4 0 3 0,3 0-3 16,-3-3 0-16,3 3-1 0,-9 0 0 15,7 0-1-15,-6 0 1 16,8-2 0-16,-3 1 0 0,2-1 0 16,-1 0 0-16,1 0 1 0,5-1 0 0,-2 0-1 15,2-1-1-15,-1 0 0 0,1 0 1 16,0 1 1-16,0-1-1 0,-1-1 0 15,0 3 0-15,-5-1-1 0,6 0 1 16,-6 0 0-16,1 3 0 0,-1-2 1 16,-5 0-1-16,4 1 1 0,-3 1-2 0,-3-2 1 15,2 2 0-15,-6 0 1 16,0-1 0-16,0 1 2 0,2 0-1 0,-1 0-1 16,0 0-1-16,1 0 1 15,-1 0-1-15,1-1 1 0,-1 1-1 0,1 0 0 16,-1 0 1-16,1 0-1 0,0 0 0 15,-2 0 0-15,2 0 0 0,-2 0 0 16,1 0 1-16,-1 0-2 0,0 0 1 16,2 0-1-16,-2 0 1 0,0 0 0 15,1 0 0-15,-1 0 1 0,0 0-1 0,0 0 0 16,2 0 0-16,-2 0 0 0,0 0 0 16,0 0 1-16,0 0 2 0,1 0-2 15,-1 0 0-15,0 0-1 0,0 0 0 16,0 0 0-16,0 0 0 0,0 0-1 15,0 0 0-15,0 0-3 0,0 0 0 16,0 0-2-16,-1 0-2 0,1 0-1 16,-2 0 1-16,2 0 1 0,-1 0-2 15,1 0-3-15,0 0-16 0,0 0-24 16,0 0-27-16,-2 0-56 0</inkml:trace>
  <inkml:trace contextRef="#ctx0" brushRef="#br0" timeOffset="97647.9158">28418 10124 38 0,'0'0'7'15,"0"0"-2"-15,0 0-2 0,0 0-1 16,0 0 2-16,0 0-3 0,0 0 0 16,0 0 0-16,0 0 0 0,0 0 2 15,-14-7 0-15,14 7 1 0,-2 0 1 0,2 0 4 16,-1 0 7-16,1 0 13 0,-2 0 10 16,2 0 11-16,0 0 4 0,0 0-5 15,0 0-8-15,-1-2-12 0,1 2-10 16,0-2-9-16,0 1-3 0,0-6-1 15,0 1-1-15,0-7 0 0,0 1 0 16,1 0-1-16,2-6 0 0,-1 7-1 16,0-5-2-16,1-1 2 0,3 2-2 15,-2-1-1-15,1 2 0 0,0-2 1 16,3 0-2-16,2-6 0 0,-2 3 0 0,3-3-2 16,1 2-2-16,0-1 3 0,0 0-4 15,2 1 4-15,-1 2-2 0,4 1 0 16,0 0 1-16,3 1-2 0,3 0 3 15,1 0 2-15,-2-1-4 0,3 2 2 16,-2 0 0-16,0 0-4 0,-3 1-1 0,2 1-15 16,-2 0-1-16,-2 1-3 0,0 2 2 15,0-1 17-15,0 0 1 16,1 1 5-16,-1 2 3 0,-4 2-1 16,-1 0 0-16,-4 1-1 0,-4 3 0 0,0 1 0 15,-1 0-1-15,1 0 1 0,-1-1-1 16,0 2 0-16,-4 0-1 0,0-2-1 15,0 2 2-15,2 0 1 0,-1 0 1 16,1 0 1-16,-1 0-2 0,2 0 0 16,-2 0 0-16,1 0 0 0,-1 0 0 0,1 0-3 15,-1 0 0-15,0 0-1 0,-1 0-1 16,0 0 0-16,2 0-4 0,-2 0-2 16,0 2-9-16,0 3-14 15,0 0-15-15,0 2-33 0</inkml:trace>
  <inkml:trace contextRef="#ctx0" brushRef="#br0" timeOffset="98223.5904">29553 9321 215 0,'0'0'36'0,"0"0"-13"15,0 0-8-15,0 0-6 0,0 0-6 16,0 0 1-16,0 0-2 0,0 0-2 0,0 0-1 16,0 0-2-16,-7-21 2 0,1 21-1 15,-3 0 2-15,-2 3 0 16,-5 6 0-16,6-3-3 0,-2 4-2 16,3 0-5-16,1 2 2 0,-5 3 7 0,1 2 2 15,-2 0 6-15,-2 1 0 0,-1 0-4 16,-1 0-1-16,-1-1 0 0,3-3 0 15,5-4 2-15,1-2-2 0,2-2 4 16,5-4 1-16,1 1 0 0,2-3 3 16,-2 0-2-16,2 0-1 0,-2 1-2 0,0-1 0 15,1 1-3-15,-1 1 2 0,1-2-4 16,-1 2 0-16,2-2-1 0,-1 1-4 16,1-1 3-16,0 2 2 15,0-2 2-15,0 0 3 0,4 3-4 0,9-3 1 16,6 0-2-16,0 0 0 0,5-3-10 15,-8 1-9-15,1-1 2 0,1 0-6 16,1-1 7-16,7-3 7 0,-2-1-5 16,-2 3-2-16,-3 0-26 0,-1 2-14 15,-6 2-19-15</inkml:trace>
  <inkml:trace contextRef="#ctx0" brushRef="#br0" timeOffset="98587.5618">29510 9328 165 0,'0'0'47'0,"0"0"-6"0,0 0 0 15,0 0-5-15,0 0-1 0,0 0-4 16,0 0-7-16,0 0-3 0,0 0-3 15,-8-50-4-15,8 48-6 0,0 0-5 16,0 0-5-16,0 1-2 0,0-1-1 0,0 2 1 16,0 0 2-16,0 0 2 15,3 7-1-15,3 6 1 0,-1 8-1 16,-1 0-1-16,-4 1-1 0,0 3 3 16,0 0-1-16,0 4 1 0,0 2 0 0,-3-1-2 15,0 2-2-15,0-3 2 0,0-1-1 16,2-8-4-16,-1-2-1 0,1-6-2 15,1 0 0-15,-2 1-3 0,2-9-9 16,0 2-16-16,0-6-15 0,0 0-12 16,-1 0 1-16,1 2-35 0</inkml:trace>
  <inkml:trace contextRef="#ctx0" brushRef="#br0" timeOffset="99095.1972">29784 9382 374 0,'0'0'41'0,"0"0"-15"0,0 0-11 0,0 0-9 15,0 0-6-15,0 0 0 0,0 0-3 16,0 0 1-16,0 0-2 0,0 0 1 16,-51-18 0-16,43 22 3 0,-4 7-1 15,1-2 1-15,5-2 0 0,-1 8-1 16,0-4-2-16,2-1 3 0,-3 4-1 0,3 1 0 16,3-5 0-16,-3 5 0 0,2-5 0 15,2-5-2-15,1 8 2 0,0-7-2 16,0 3 2-16,0 1 1 0,4-4 1 15,1 2-1-15,-3-6 0 0,8-1-1 16,-4-1 1-16,6 0 2 0,4 0 3 0,-2-8 2 16,6-1 0-16,-2-1-1 0,1-3 0 15,-5 3 0-15,0-3 1 16,-5 3-1-16,0 0 1 0,-1-2 0 16,-3 4 4-16,1-7 3 0,0 0 3 0,-4 6-2 15,1-9-4-15,-1 6-5 0,-2 0-1 16,0-1 1-16,0 0 1 0,0 3-3 15,-3 1-4-15,-1 0-6 0,-5 3-6 16,1 1-9-16,-6 5-6 0,-5 0-11 16,-4 9-33-16,-4 5-39 0,2 2-107 0</inkml:trace>
  <inkml:trace contextRef="#ctx0" brushRef="#br0" timeOffset="99928.0008">30082 9356 388 0,'0'0'44'0,"0"0"-16"16,0 0-11-16,0 0-11 0,0 0-7 16,0 0-6-16,0 0-5 0,0 0 4 15,0 0 1-15,0 0 4 0,5-11 3 16,-5 15-2-16,0 8 2 0,0-1-1 0,-2 7 1 16,1-5-1-16,-2-3 0 0,1 3 0 15,-1-4 0-15,-1 0 0 0,3-4 1 16,-1-1 0-16,2-4 1 0,-1 0 1 15,1 0 1-15,0 2 3 0,-2 0 3 16,2-1 2-16,-1 1 2 0,1-1 0 0,-1-1-1 16,1 0-2-16,-2 2-1 0,2-2 1 15,-1 0-2-15,1 0 1 16,-3-2-5-16,0-4 0 0,1 1-4 16,1 2 1-16,-1-4 1 0,1 4 1 0,-1-2-2 15,2 1 0-15,0 4-1 0,-1-2 0 16,1 2-1-16,0-1-2 0,0-2 0 15,0-2-2-15,0 1 0 0,0-1 0 16,1-4 1-16,1 4 3 0,-1 1 1 16,2-1 0-16,-3 5 1 0,0-2 0 0,0 2 1 15,2-1 0-15,-1 0 1 16,-1-1-1-16,2 1 0 0,-2 1-1 0,1-2 1 16,-1 2-2-16,2-1 0 15,-2 1 1-15,0-3-2 0,1 3 0 0,-1-1 1 16,0 1 0-16,2-1-1 0,-2 1 1 15,0-2 0-15,0 2 0 0,1-1 0 16,-1 1-1-16,0-2 2 0,0 2-1 16,0 0 0-16,1 0 0 0,-1-1 1 15,0 1-2-15,0 0 1 0,0 0 1 0,0-1-1 16,0 1 0-16,0 0 0 0,0 0-1 16,0 0 0-16,0 0 1 0,2 0-1 15,-2-2 1-15,0 2 0 0,0 0 0 16,0 0 0-16,0 0 0 0,0-1 0 15,0 1 0-15,0 0 0 0,1-2 0 0,-1 2 1 16,0 0-1-16,0 0 0 16,0 0 0-16,0 0 1 0,0 0-2 15,0 0 2-15,0 0-1 0,0-2 0 16,0 2 0-16,0 0-1 0,0 0-1 0,0 0 0 16,0 0-3-16,0 0 1 0,0 0-2 15,0 0-5-15,0 0-9 0,2 0-9 16,-2 0-17-16,0 0-21 0,0 0-29 15,0 0-45-15</inkml:trace>
  <inkml:trace contextRef="#ctx0" brushRef="#br0" timeOffset="101419.8208">30000 9429 151 0,'0'0'31'0,"0"0"-4"0,0 0-1 0,0 0-1 16,0 0 3-16,0 0-4 0,0 0-5 15,0 0-2-15,0 0-8 0,-3-35-1 16,3 26-7-16,0 0-4 0,3 1 4 15,-2 4-2-15,5-4 1 0,-3 5-7 16,6-3-5-16,1-3 4 0,-1 3 0 16,-1 0 10-16,-4 4-8 0,1 0-2 15,-1 1-1-15,1 0 2 0,6-1 5 16,-5 2 2-16,-2 0 0 0,6 0-3 16,-5 0 1-16,0 0-2 0,4 0 2 0,-5 3 0 15,2 4 2-15,0-2 1 0,-3-1 1 16,1 4 3-16,-3-2 0 0,1 6-2 15,-1 0 1-15,-1-8 0 0,0 7 0 16,0-4-1-16,0 6 2 0,0-2-2 16,0-6 1-16,0 6 1 0,0-8-1 0,-1 2 2 15,1 2 1-15,-2-4-1 16,1 2-3-16,0-1 2 0,-2 0-3 16,3-4 0-16,0 0 2 0,0 0-1 0,0 2 3 15,0 0 1-15,0-2 3 0,-1 0-1 16,1 0-2-16,-2 3-1 0,2-3-3 15,-1 0-1-15,1 0 2 0,-2 0-4 16,2-5 0-16,0-7 0 0,0-6 0 16,0 4-2-16,3-1-1 0,4 1 1 15,-1 7 1-15,4-5-1 0,-4 4 0 0,4 2 2 16,3-2-1-16,-4 5 2 0,5-3-1 16,-5 3 2-16,1-1-2 0,1 2 0 15,0 1 1-15,0-1-1 0,1 0 1 16,-1 1-1-16,-6 1 0 0,6 0 0 15,-5 0-1-15,-2 0 0 0,2 0-1 16,-1 0 1-16,0 0 0 0,0 0 1 16,0 5 0-16,-2-2 1 0,0 1 0 15,0 5 2-15,-3-2-3 0,0 4 1 16,0 5-1-16,-1-8 0 0,-4 8-1 0,2-7-2 16,2-4-1-16,-3 3-3 0,2-3-5 15,1 0-7-15,-1-1-16 0,2-4-23 16,0 0-28-16,0 0-55 0</inkml:trace>
  <inkml:trace contextRef="#ctx0" brushRef="#br0" timeOffset="102283.7093">30529 9317 297 0,'0'0'26'16,"0"0"-8"-16,0 0-9 0,0 0-2 0,0 0-4 15,0 0-3-15,0 0-1 0,0 0-1 16,0 0 0-16,0 0 0 0,-11 34 0 16,9-29 0-16,-1 4 2 15,2-4-1-15,-1 0 1 0,-1 5 1 0,2-5 0 16,-2-1-1-16,2 1 2 0,1-5 2 15,-2 0 0-15,2 0 3 0,-1 1 6 16,1 1 4-16,-2-1 5 0,2 1 2 16,-1-1 2-16,-1 1 0 0,1-2-3 15,0 0-5-15,-1 2-6 0,1-2-2 0,-1 0-4 16,1 0 1-16,-1 0-3 0,-1-2-3 16,0-3-1-16,2 1 0 0,-1-8-2 15,2 1-1-15,0-5-1 0,3-4-1 16,3 9-1-16,2 0 1 0,0 3-1 15,1 1 1-15,4-1-2 0,-4 3 5 0,2 3-3 16,1 1 3-16,-1-1 0 16,2 0-1-16,-1 2 0 0,-1 0 0 15,1 0 3-15,-2 0-2 0,2 0 3 16,-2 2-2-16,-1 1-1 0,0-1-1 0,-6 1 1 16,3 3 1-16,-3-2 2 0,0-1 0 15,0 6 3-15,-3-3-2 0,0 6 0 16,0-1 0-16,0 0 1 0,0-1 1 15,-4 0-1-15,1-2 0 0,0-3 0 16,1 0 1-16,-1-3 1 0,2 2 0 16,-2-1 4-16,1 1-1 0,2-4 1 15,0 0 0-15,0 0 0 0,0 0-3 16,0 2-1-16,-2-2-2 0,1 0 0 16,-1 0-2-16,1 0 0 0,-1-2 0 0,1-2-1 15,-1-1 0-15,1-5 0 0,1 4-1 16,0-7 2-16,0 3-2 0,1-1 1 15,4-4-1-15,-2 5-2 0,3-2 2 16,-1 3 1-16,-1 2-1 0,1 0 0 16,1 1-1-16,-1-1 0 0,2 1 0 0,1 2 1 15,-1 0-1-15,2 0 0 0,-4 3-1 16,4-1-2-16,-3 2 1 16,3 0 2-16,6 2 1 0,-3 4 1 15,2 2 0-15,-1 4-2 0,-5-5 1 0,2 4 0 16,-3 1 0-16,-3-3 0 0,2 6 0 15,-1-6 0-15,-3 3-1 0,1 0 1 16,-3 2 0-16,2-1 1 0,-2 0-2 16,0-1 2-16,0-6 0 0,0 0-2 15,0-6 1-15,0 0-1 0,0 0 1 0,0 1 0 16,0 1 0-16,0 0 2 0,0-1-2 16,0 1-5-16,0-2-13 0,0 0-21 15,0 0-26-15,0 0-37 0,0 0-60 16</inkml:trace>
  <inkml:trace contextRef="#ctx0" brushRef="#br0" timeOffset="102500.5717">31138 9475 425 0,'0'0'15'0,"0"0"-19"16,0 0-60-16,0 0-173 0</inkml:trace>
  <inkml:trace contextRef="#ctx0" brushRef="#br0" timeOffset="119547.5999">17165 12086 0 0,'0'0'10'15,"0"0"-2"-15,0 0 0 0,0 0 0 0,0 0-1 16,0 0-3-16,0 0 1 0,0 0-1 16,0 0-2-16,-3-4-2 0,3 4 1 15,-2 0-2-15,2 0-1 16,0 0-2-16,0 0 2 0,0 0-1 0,0 0 2 15,0 0 2-15,0 0 1 0,0 0-2 16,0 0 0-16,0 0 0 0,0 0-3 16,0 0 3-16,0 0 1 0,0 0 2 15,0 0-1-15,0 0 1 0,0 0-2 16,0 0 1-16,2 2-1 0,-2-2 2 0,1 2-1 16,1-2 0-16,-1 1 2 0,1-1 0 15,0 0-2-15,-2 2 0 0,3-2 2 16,3 1 0-16,0-1-1 0,0 0-1 15,6 1 3-15,-4-1-2 0,-2 0-1 16,7 0-1-16,-6 0-1 0,-3 0 1 0,8 0 1 16,-6 0-2-16,1 0 0 15,4 0 1-15,-5 0-2 0,0 0 1 16,5 0 0-16,-5 2-2 0,-1-2 2 16,5 1 0-16,-5 1-1 0,0-2 1 0,5 2 1 15,-6-2 1-15,1 0 1 0,7 1-1 16,-4-1 1-16,4 0-1 0,2 0 3 15,-2 0 2-15,5 0 1 0,-6 0 1 16,7-3-3-16,-7 1 0 0,2 1 1 16,5-2-1-16,-7 2 0 0,8-1-3 0,0-1-2 15,-9 3 2-15,9-2-1 0,-8 2 0 16,1-3 1-16,1 2-2 16,0 0-2-16,6-1 3 0,-6 2-1 15,7-2 2-15,1 2 0 0,-1-1-1 0,7 0-1 16,-1-3 0-16,-3 3 0 0,0-1 0 15,3 0 0-15,0 1 1 0,2 1-2 16,-1 0 1-16,2 0 1 0,0 0 1 16,0 0 1-16,0 0 0 0,0 3-2 15,0-1-3-15,-3 1-6 0,1 0 3 0,-2 0 2 16,1 0 3-16,-3 1 3 0,0-4-3 16,2 4 0-16,-1-4 4 0,2 0 0 15,2 0 3-15,-2 0-1 0,-1 0-4 16,-5 0 1-16,0 0-3 0,-1 0 1 15,2 0 1-15,7 0-3 0,-1-2 2 16,1 0 2-16,2 2-1 0,-1-3 3 16,1 2-2-16,1 1-3 0,-2-1 1 15,1 1 1-15,2 0-2 0,1 0 1 16,2 0-1-16,3 0 0 0,1 0 1 0,2 0-5 16,1 0-3-16,1 0 3 0,0 0-1 15,0-2 3-15,2 2 7 0,0-2-4 16,1 0 1-16,-1 0-2 0,1-1-1 15,-4-1 1-15,2 2-2 0,-3-1 2 16,1 1 0-16,0 1-1 0,0-1 1 16,-1 1-2-16,-2 1 1 0,1 0-1 0,-1 0-1 15,0 0 3-15,2 0 0 16,-2 1-1-16,3 1 0 0,-3-1-1 16,3 1 2-16,-5 0 1 0,1-1 1 0,0 0-1 15,2-1-1-15,1 0-1 0,1 0 5 16,2 0-1-16,1 0-1 0,1-2 3 15,1-3-2-15,0 0 1 0,0 0-1 16,0 1 0-16,2-1-1 0,-1 2-2 16,3 0 2-16,-3 0-3 0,1 2 3 0,1-1-2 15,0 1 1-15,3-1 0 0,0 1 1 16,3-1-1-16,2 1-1 0,2-1 1 16,-1 0 0-16,2 0 0 15,1 0 0-15,-1-1 1 0,1 0-1 0,2-2 0 16,0 2 2-16,1-1-4 0,1-1 1 15,0 0-1-15,3 1 1 0,-1-2 0 16,0 1-1-16,-1 1 1 0,1 0 0 16,-3-1 1-16,2 0 0 0,0 2 0 15,-2 0 0-15,4 0 2 0,-3 0-1 0,1 0 2 16,1 0 3-16,-3 2-5 0,2-1 3 16,2 1-1-16,-3-1-3 0,4 2 0 15,1-1 1-15,2 1 0 0,1-2-1 16,3 0-1-16,0-1 0 0,1 2-1 15,0-3 1-15,0 1-1 0,-1-4 4 16,0 3-4-16,-1-2 1 0,2-1 1 16,-1 0-1-16,-1 1-1 0,-2-2-4 15,-2 1 4-15,-1-1-4 0,0 1 3 16,-2-1 2-16,3 4-1 0,-1-1-1 0,0 0 1 16,1 1 0-16,-1-2 1 0,0 1 3 15,-1 0-6-15,2 1 2 0,-2 1 0 16,1 1-2-16,2 1 4 0,1-1 0 15,2 2-1-15,1-1 1 0,3-1-2 16,-2 1 2-16,1 1-2 0,1 0 0 16,2 0 0-16,2 0-1 0,1 0 1 15,1 0 0-15,2 0 3 0,0 0-5 16,0-2 2-16,2 1-1 0,0 0 1 16,1-1 1-16,-3-1-1 0,-1 0 0 0,0-3 0 15,-4 0-1-15,0-1 1 0,-1 2 1 16,4-3 2-16,0 2 0 0,1-3-3 15,-1 0 1-15,-1-2-1 0,-3 0-1 16,0 2 2-16,0 0 1 0,-1 2 1 16,0 1 0-16,0-1-3 0,-1 1 0 0,-3 2 1 15,0-1-1-15,-3 2 0 0,1 2 1 16,-3-1 0-16,0 2-1 0,3 0 0 16,-2 0 1-16,1 0-1 15,-1 0 0-15,1 0 0 0,1 0 2 0,1 0-2 16,0 0 1-16,-1 0-2 0,-1 0-1 15,0 0-1-15,-5 0 1 0,2 0 1 16,0 0 0-16,0 0 1 0,0 0 1 16,1-1 0-16,-1-2-1 0,0 0 1 15,-3 3-2-15,-1-2 0 0,-3 0-1 0,-3 1 0 16,-2-1-1-16,-2 1 2 0,-2 1 3 16,-2 0-4-16,-1 0 4 0,-4 0-2 15,0 0-2-15,-3 0 3 0,-4 0-2 16,-2 0 0-16,-2 0 2 0,-4 0-2 15,-3 0 1-15,-1 0-1 0,0 0-2 16,-2 0 2-16,2-1 0 0,2-1 0 16,1 1 1-16,-1-1 0 0,4 0-1 15,3 1 1-15,5-1 3 0,3 1 1 16,6-1-1-16,8-1 2 0,2 1-5 0,6 0-2 16,1-1 2-16,5 0-1 0,0 1 0 15,3 0 1-15,-1 1 5 0,5 0-2 16,-3 1 3-16,3 0-3 15,-1 0-5-15,2 0 1 0,-1 0-1 0,-4 0 9 16,-5 0-7-16,-7 0 6 0,-11 2-1 16,-8 2-8-16,-10-1 7 0,-4 1-5 0,-5 1 0 15,-2-2 0-15,-9 0-1 16,1 0-2-16,-8 0-2 0,0 0-3 16,1 0-5-16,-8-2 0 0,3 3 2 0,-5-4 2 15,0 0 6-15,0 0-2 0,0 0-17 16,1 3-32-16,-1-2-46 0,-1 4-108 15</inkml:trace>
  <inkml:trace contextRef="#ctx0" brushRef="#br0" timeOffset="122070.592">17199 13143 133 0,'0'0'30'0,"0"0"-1"16,0 0-6-16,0 0 3 0,0 0 0 16,0 0-2-16,0 0-5 0,0 0-2 15,0 0-4-15,-7 0-4 16,6 0-3-16,1 0-4 0,0 0-1 0,0 0 0 15,0 0 3-15,1-1-1 0,12-1-2 16,-3-1 2-16,9 1-3 0,-3 1 1 16,-2 0 0-16,5 0 0 0,0-1 1 15,-9 2-2-15,13-3 1 0,-5 1-1 16,-6 2-4-16,10-2-1 0,-1 2 3 0,0 0 1 16,8 0 2-16,-2 0-8 0,2 0 0 15,2-1 2-15,2 1 1 0,2-1 8 16,2-1-1-16,3-1-3 0,1 2 1 15,1-2-1-15,3 3 1 0,0-2 0 16,0 2 0-16,1-2 1 0,-1 2-1 0,1 0 0 16,-2 0 0-16,-1 0 0 15,-1 2-1-15,2 0-1 0,-1 1-2 16,-1 0-4-16,2 0 7 0,0-2 4 16,5 0 4-16,0-1 6 0,6 2-9 0,3-2-2 15,4 0 1-15,2 0-1 0,4-2 2 16,2-2-1-16,1-3 1 0,5 3-1 15,2-1-1-15,0-2-1 0,3 3-1 16,0-3-1-16,-2 2 0 0,1-2 4 16,-1 2 3-16,4-1 0 0,0 2 0 0,3 0-4 15,-4 1-2-15,4-2 0 0,-3 0-1 16,3 1 2-16,-2 0-4 16,3-2 2-16,-2 1 2 0,1-1-1 15,0 1 0-15,-1 1-1 0,1 0 0 0,-1-1-1 16,-3 2 0-16,2-1-2 0,-2 3 2 15,0 1 1-15,-1 0-1 0,-2 0 2 16,-2 0-2-16,1 0 0 0,-1 0 1 16,0 0 0-16,-1 0-1 0,0 0 1 15,0 0-1-15,0 0 1 0,-1 0 0 0,-1 0-3 16,3-1 1-16,-5-3 0 0,3-2 1 16,1 2 3-16,1-2 0 0,2-1 1 15,2 2-1-15,-2-1 0 0,4 0 0 16,-1 0 2-16,-1 0-2 0,1-2-1 15,2 2 1-15,1-2-2 0,1 1 2 16,2-1 0-16,2-1-2 0,-2 1-2 16,2-1 4-16,1 1-4 0,-2 0 5 15,4 0-2-15,-1-1 0 0,2 1 1 16,-1 1 0-16,1 0-2 0,-1 1 0 0,-1 2 0 16,-1 1 0-16,-3 1-4 0,-1-1 3 15,-4 2 0-15,1 1 0 0,-1 0 3 16,0 0-2-16,-1 0 1 0,1 0-1 15,-4 0 0-15,-1 0 1 0,-1 0-1 16,1 0-1-16,0 0-1 0,2 0-1 0,3 0 2 16,2 0 4-16,0-2-2 0,1-1 1 15,1 0-2-15,0-1 1 16,1-1-1-16,2 1 1 0,1-1 1 16,0 0-2-16,0 1 0 0,0 0 0 0,-1 0 1 15,-2 1 1-15,0-1-2 0,-1 1 0 16,-1 1 1-16,-1 1-1 0,0-1 0 15,-1 2 0-15,-3 0 0 0,0 0 0 16,1 0 1-16,-2 0-1 0,4 0 0 16,-1 0 1-16,2 0-1 0,0 0 1 0,-1-1-1 15,1-1 0-15,-2 0-1 0,2 1 2 16,0-1-1-16,2 1 1 16,-2-2 0-16,2 2-1 0,-2-2-1 15,0-1 0-15,-1 3 0 0,-1 1 1 0,1 0 1 16,-2 0 0-16,-4 0 0 0,2 0-1 15,-6 0-1-15,-3 1 1 0,-4 3 0 16,-2 0 1-16,-2-1-2 0,-4 1 2 16,-1 0-1-16,-2-1-1 0,-1 0 2 15,0 0-2-15,1-2 0 0,-1-1 1 0,-1 0-1 16,1 0 1-16,1 0 0 0,2-3 2 16,0 0 0-16,3-1 1 0,-4-1-1 15,2 1-3-15,-2 1 1 0,1 0-1 16,0-1-1-16,1 0 1 0,-1 1 0 15,1-2 0-15,-1 2 2 0,1 0 3 16,2 0 0-16,0 2-2 0,1-1 0 16,-1-1-4-16,-2 2 0 0,1-1 0 15,-1-1 0-15,-1 1-2 0,-2-1 0 16,-1 1 0-16,0-1 3 0,-4 1 4 0,0 2-5 16,1-2 6-16,-1 2-2 0,0 0-4 15,-3 0 5-15,1 0-5 0,-2 0 0 16,-2 0-1-16,3 0 2 0,-3 0-2 15,-2 0 3-15,-1 0-1 0,-4 0-1 16,-4 0-1-16,-5 0 9 0,-1 0-8 0,-10 0 7 16,0 0-7-16,-5 0 1 0,-7 0 7 15,4 0-11-15,-4 0 7 16,-2 0-7-16,3 0-4 0,-3 0 0 16,2 0-3-16,0 0-5 0,0 0 1 0,-6 0 2 15,0 0 0-15,0 0 3 0,2 0-6 16,-1 0-1-16,2 0-1 0,-2 0-1 15,0 0-6-15,1 0-4 0,-1 0-20 16,1 0-37-16</inkml:trace>
  <inkml:trace contextRef="#ctx0" brushRef="#br0" timeOffset="125907.7979">17744 12526 244 0,'0'0'61'0,"0"0"-7"0,0 0-7 16,0 0-10-16,0 0-5 0,0 0-5 16,0 0-4-16,0 0-4 0,0 0-5 0,-10-54-5 15,10 54-6-15,-1-1-2 0,-1-1-4 16,1 2-4-16,1-1 2 0,-2 1 1 15,2 0 0-15,0 3 6 0,0 14 2 16,0 4-3-16,0 6 3 0,0-2-4 16,5-4-1-16,-2-6-1 0,1 0-2 0,2-1 2 15,-2-4-2-15,3 5 4 0,-2-5 0 16,-4-1 1-16,5 0-1 16,-5-6-1-16,2 2 1 0,-3-5 0 15,0 0 1-15,0 0 0 0,2 1 3 0,-2 1 0 16,1-1 2-16,-1 1 1 0,0-2-1 15,2 0-1-15,-2 0-2 0,0 0 0 16,0-10-1-16,-5-3 1 0,1-7 0 16,-2-1-3-16,5-2 2 0,-1-1-3 15,1-2-2-15,1 2 2 0,0-2-3 0,0 8 4 16,0-1 1-16,0 0-1 0,0 1 1 16,0 0-1-16,1 1 1 0,1 7 0 15,-1 0-1-15,2 0 0 16,-2 5-1-16,1 2-3 0,-2 3 0 0,1-5 0 15,2 1-1-15,2-3 1 0,1 0-2 16,3 3 0-16,5-1 1 0,-3 3-2 16,5-1-2-16,-4 2-4 0,2 1-4 15,8 0-1-15,-3 0 3 0,-1 0 1 16,1 0 2-16,0 0-4 0,-7 0-3 0,8 0-9 16,-7-2-4-16,-3 2-8 0,2 0-10 15,-3 0-4-15,2 0-6 0,-7 0-19 16</inkml:trace>
  <inkml:trace contextRef="#ctx0" brushRef="#br0" timeOffset="126348.0357">17727 12611 510 0,'0'0'51'0,"0"0"-17"0,0 0-11 16,0 0-10-16,0 0-5 0,0 0-6 16,0 0-7-16,20-78 3 0,-1 71-9 0,3 0 5 15,0 3 2-15,5 3-1 0,0 1-3 16,2 0-1-16,0 0-3 0,-1 1-2 16,-1 5 1-16,-2 0-17 15,-2-1-8-15,-1 1-12 0,-8-3-6 0,2 0 4 16,-6 0 6-16,-3-3 14 0,-1 1 16 15,-6-1 15-15,0 0 12 0,0 0 8 16,1 0 5-16,1 0 4 0,-1 0 3 16,1 0 5-16,-1 0 3 0,1 0-1 15,-1 0-7-15,1-1-1 0,-1 0-13 0,1-1-5 16,-1 2-1-16,-1-1-10 0,2 1 5 16,-2 0-6-16,1 0 2 0,-1 0 0 15,3 5-1-15,-2 8 0 0,2 5 0 16,-2-8 1-16,1 10-3 0,-2-1 0 15,1-1-3-15,1-2-2 0,1 2-1 16,-2-7-3-16,2 1-5 0,0 2-9 16,0-3-29-16,1 4-34 0,-1-8-37 15,1 2-54-15</inkml:trace>
  <inkml:trace contextRef="#ctx0" brushRef="#br0" timeOffset="126498.81">18098 12437 387 0,'0'0'50'0,"0"0"-20"0,0 0-13 16,0 0-9-16,0 0-9 15,0 0-14-15,0 0-21 0,0 0-17 16,0 0-37-16,-12-75-42 0</inkml:trace>
  <inkml:trace contextRef="#ctx0" brushRef="#br0" timeOffset="127162.778">18631 12533 343 0,'0'0'48'0,"0"0"-16"0,0 0-6 16,0 0-10-16,0 0-5 0,0 0-5 16,0 0-2-16,0 0-1 0,-81-50-3 15,71 50 0-15,1 0-2 0,-4 0 1 0,-2 2-2 16,3 4 1-16,-4 3 1 0,5-2 3 16,0 2-4-16,2 1 3 0,-1 0-3 15,0 1 0-15,1 0 1 0,0-1 0 16,3-2 2-16,-2 4-2 0,4-4-1 15,2-6 0-15,1 3 0 0,1-5 0 16,-2 0-2-16,2 0 1 0,0 2 1 16,0-1 1-16,0 1 2 0,0-1 3 15,0 1 3-15,0-1 2 0,0-1 0 16,2 0-1-16,7 0 2 0,5-3-1 0,1-5 0 16,-1 0-2-16,-1-2 0 0,-4 3 0 15,2-3 0-15,-1 2-4 0,-2 1 4 16,5-1-5-16,-6 1 4 0,2 3-2 15,0-1-2-15,2 4-1 0,5-1 0 16,0 2 2-16,4 3-4 0,-4 6 3 0,-1 3-4 16,-1 4-1-16,-3 0 2 15,1 5 0-15,-5 1-1 0,-1 3-1 16,-5 2-1-16,-1 1 1 0,0 1 0 16,-1 0-2-16,-5 0 2 0,-1-2-2 0,-3-1 4 15,3-3 1-15,-2-2 1 0,1-7 0 16,0-3-1-16,-2 0 5 0,4-6 0 15,-1 1 2-15,-3-5 1 0,2-1 0 16,-2-3 0-16,-4-8 0 0,4-5 0 16,2-2 0-16,0-2 0 0,2-2 0 0,3-1-1 15,0-2-1-15,2 3-3 0,1-3-1 16,1 3-2-16,7 0-2 16,3 1-3-16,2 1-1 0,4 2-6 0,4 0-3 15,5 4-19-15,1 0-70 0,2 2-91 16,-2 1-78-16</inkml:trace>
  <inkml:trace contextRef="#ctx0" brushRef="#br0" timeOffset="128958.5986">21763 6951 173 0,'0'0'54'0,"0"0"-7"0,0 0-5 16,0 0-9-16,0 0-4 0,0 0-7 0,0 0-1 16,0 0-1-16,4-78-3 15,-4 78-3-15,0-2-4 0,0 2-5 16,0-1-4-16,0-1-5 0,0 1-3 16,0 1-3-16,0-2 3 0,0 2 0 0,0 0 6 15,2 13 2-15,1 3-1 0,0 5-2 16,1 0-1-16,-1 1-3 0,0-2 2 15,2-1-1-15,-2 1 5 0,0-1 0 16,0-3 0-16,-1-1 1 0,-2-3-2 16,0-6 2-16,1 0 1 0,-1-6-1 0,0 0 2 15,0 0 0-15,0 2 4 0,1 0 3 16,-1-1 3-16,0 0 1 0,0 1-6 16,0-2-1-16,0 2-3 15,0-2 0-15,0 0 2 0,-2-2 3 0,-3-7 2 16,1 0-2-16,-2-2 1 0,0-6-1 15,4 7-3-15,-1-9-3 0,0 1-1 16,1 5-3-16,1-1 1 0,-1 3 1 16,2 6 0-16,-1-2 1 0,1 3-1 15,0 4 1-15,-2-1-2 0,2 1 1 0,0-2-1 16,0 0 0-16,0 1 0 0,-1-1-2 16,1 1-1-16,0-1-1 0,0 2 0 15,0 0 0-15,0 0 6 0,0 0-2 16,0 6 1-16,0 8-4 0,0 6 0 15,0 0 2-15,0 7 1 0,0-2 0 16,0 3 2-16,-3-2-1 0,-1 1 0 16,1-2 3-16,-1 2-5 0,1 1 3 15,0-3-2-15,0-6 0 0,1-2-1 16,1-4 1-16,-1-8-1 0,1 6-2 0,1-5 3 16,0 0-1-16,0 0 1 0,0-6 1 15,0 0 2-15,0 0-1 0,0 2 1 16,0-1 0-16,0 1-1 0,0-1 1 15,0-1-3-15,0 0-5 0,0 0-8 16,0 0-13-16,0 0-25 0,0 0-55 0,0 0-81 16</inkml:trace>
  <inkml:trace contextRef="#ctx0" brushRef="#br0" timeOffset="129995.4085">26117 6988 335 0,'0'0'46'0,"0"0"-15"16,0 0-5-16,0 0-5 0,0 0-2 16,0 0 1-16,-1-79-4 0,2 76-11 0,2-6-4 15,0 5-2-15,1-4 0 16,2 2 0-16,-3 3-2 0,0 0-1 16,-3 3-2-16,4-2 0 0,1 1-1 15,-1-1 2-15,7 1 1 0,-5 1 2 0,4 0 1 16,6 1 1-16,-6 4 0 0,4 1 0 15,-5-3-1-15,-1 1 0 0,0 1 0 16,-3-3 1-16,2 4-1 0,-4-3 1 16,1 3 0-16,0 1 1 0,-2 3 1 15,-1 3 2-15,-1 2 1 0,-1 6-1 0,-6-4 0 16,-3 2 1-16,-2-3-3 0,-1 1 0 16,-1-2 1-16,0 2-1 0,0-4 1 15,2 3-1-15,0-5-1 0,3 1 0 16,0-4 0-16,0 3 4 0,2-3-4 15,-1 4 2-15,3-4-3 0,2-5-1 16,-3 4 0-16,3-2 0 0,0-3 0 16,1 3 1-16,2-5-2 0,0 0 2 15,-1 3-1-15,-1 0 0 0,1 1 1 16,-1-1-1-16,2-3 1 0,-1 0 1 0,1 0 0 16,0 2 0-16,0-2-1 0,0 2-2 15,0-2 2-15,0 0 2 0,0 1 1 16,6-1 2-16,8 0-3 0,5 0-1 15,0 0-1-15,1 0-1 0,-3 0-1 16,2-1 2-16,-6 1-3 0,6-2 0 0,-2 2-2 16,-4 0-6-16,5 0-4 15,-7 0-6-15,-7 0-7 0,2 0-25 16,2 0-34-16,0 0-50 0</inkml:trace>
  <inkml:trace contextRef="#ctx0" brushRef="#br0" timeOffset="131062.8758">30466 6643 372 0,'0'0'64'16,"0"0"-19"-16,0 0-13 0,0 0-13 16,0 0-4-16,0 0-4 0,0 0 2 0,0 0-6 15,0 0-2-15,3-57-2 0,-2 52-3 16,2-4 0-16,2 0 0 0,-3 6-1 16,1 0-1-16,0 0 0 15,0-1-1-15,0 2 0 0,-1 0-1 0,3 1-2 16,-1-1 2-16,2 1-2 0,-2-1 1 15,1 2 0-15,0 0 4 0,8 0-2 16,2 0 4-16,-5 2-1 0,6 2 0 16,-4 3-1-16,-5-3-1 0,6 4 3 15,-8-2-2-15,1 1 2 0,0 1-2 0,-2 1 1 16,-1 2-1-16,-3-1 2 0,0 7 0 16,0-3-2-16,-8 4 2 0,-1-3-3 15,-1 0 3-15,-3-1-1 16,0-1-1-16,-3 0 2 0,1-1-3 0,5-3 3 15,-1 0 0-15,3-4-1 0,6-3 2 16,-1 2-1-16,3-4 0 0,0 0 0 16,0 0-1-16,0 0 1 0,-2 0 1 15,2 0-1-15,-1 0 2 0,1 0-1 16,0 1-3-16,0-1 0 0,3 0-5 0,8-1-1 16,1-4-1-16,-2 2-2 0,0 2 5 15,-5-1 0-15,1 2 1 0,-1 0 2 16,-1 0 0-16,4 0 0 0,0 0-1 15,-1 5 3-15,1-1 1 0,-3 2 4 16,1 0-3-16,-1 2 4 0,0 0-4 16,-3-4 1-16,-2 7 3 0,0-1-3 15,-9 6 3-15,-2 0-1 0,-5-2-2 16,-3-2 2-16,-1-3-4 0,-3 0 4 16,2-3-1-16,4-1-1 0,1-2 1 0,3 0-3 15,1-3 1-15,1 1-1 0,4-1 1 16,1 2-2-16,6-2-3 0,-2 0-6 15,-2 0-28-15,-2 0-60 0,0 0-110 16</inkml:trace>
  <inkml:trace contextRef="#ctx0" brushRef="#br0" timeOffset="132227.2801">27500 9684 346 0,'0'0'59'0,"0"0"-12"16,0 0-9-16,0 0-9 0,0 0-7 15,0 0-5-15,0 0-4 0,0 0-4 16,0 0-3-16,0 0-4 0,2-37-2 15,-2 36-3-15,0 1-2 0,0 0 2 16,0 0 1-16,-4 6 3 0,-6 8-1 0,-4 4 1 16,0 2-3-16,0-2 1 0,2 0-1 15,1-2 1-15,1-1 1 16,1 0 0-16,2-5 1 0,-2 1-1 16,5-5 1-16,1-3 0 0,-1 5-1 0,1-4 1 15,0-2 3-15,0 3-3 0,3-5 4 16,-2 0-5-16,2 0 1 0,-1 1-1 15,-2 0-1-15,2 1-1 0,1-1 0 16,-2 1 0-16,2-1 0 0,-1 1-1 16,1 0 1-16,0-1 1 0,0 1 1 0,0-1 0 15,0 4 1-15,0-3-1 16,8 3 0-16,0 0 0 0,3-4-3 0,8-1-2 16,-1 0 2-16,6 0 1 15,1 0-1-15,-1-1-7 0,1-4-3 0,0 2-1 16,1-1 0-16,-1-1 4 0,0 1-9 15,-7 0-1-15,-1 1-9 0,-8 0-8 16,-5 2-5-16,3 1-8 0,-7 0-3 16,0 0 4-16,0 0 13 0,1 0 1 15,-1 0-1-15,0 0-19 0</inkml:trace>
  <inkml:trace contextRef="#ctx0" brushRef="#br0" timeOffset="132499.8336">27607 9795 235 0,'0'0'75'0,"0"0"-7"0,0 0-15 15,0 0-8-15,0 0-8 0,0 0-9 16,0 0-4-16,0 0-2 0,0 0-6 0,0 0-1 16,-11-61-2-16,10 60-3 0,1 1-4 15,0-2-1-15,0 0-5 0,0 1 0 16,0-1-3-16,0 2 2 0,0 0 0 15,0 0 2-15,1 10-1 0,7 5 0 16,2 7-1-16,-4-2 0 0,-1 5 4 0,0-1-5 16,-2 3 5-16,0-3-7 0,0 2-5 15,1-8-9-15,-3 1-31 16,2-1-54-16,-2-5-98 0,2 6-65 16</inkml:trace>
  <inkml:trace contextRef="#ctx0" brushRef="#br0" timeOffset="139522.679">19975 12098 9 0,'0'0'9'15,"0"0"-3"-15,0 0 0 0,0 0 0 0,0 0-1 16,0 0-1-16,0 0 0 16,0 0 1-16,0 0-2 0,-12-16 2 15,12 16 0-15,-2 0-2 0,2-3 2 16,-1 3-1-16,1-1-1 0,-2 1 1 0,2-1-2 16,-1 1 2-16,1-2-1 0,-2 2 2 15,2-2 0-15,0 2 0 0,-1-1-1 16,1 1-1-16,0 0-2 0,0 0 0 15,-2-1-2-15,2 1 1 0,0 0 0 16,0 0 0-16,0 0 1 0,-1 0 0 0,1 0 1 16,0 0 0-16,-2 0 0 15,2 0 4-15,0 0 0 0,-1 0 1 16,1 6 2-16,-1-1 3 0,-1 2 2 16,1 3 5-16,1-4 2 0,-2 5-1 0,0 0 0 15,0-1-3-15,1 1 0 0,-1-7-1 16,1 8-3-16,1-5-1 0,-2 6-3 15,1 1-1-15,1-1-1 16,-2 8 0-16,1-10 0 0,1 11 0 0,-2-2 1 16,2 0 0-16,0 7-2 0,0-4-2 0,0 1-2 15,0 0 1-15,0 2 0 0,0-1 2 16,0 6 3-16,2-1 1 0,-2 3-2 16,0-1 0-16,0 0-5 15,0 0 1-15,0-3-3 0,0 0 3 0,1 1 1 16,2 0 2-16,-1 2 1 0,-1 2-2 15,2 0-1-15,-1 4-1 0,2-4 1 16,-3 3 0-16,2-3 1 0,-2 0-3 16,1-2-1-16,-1-2 0 0,1-3 0 15,-1 2 5-15,2-2-4 0,-1 3 2 0,-1-2-2 16,1 1-2-16,-1 0 1 0,-1 0-1 16,2 1 2-16,-2-1-4 0,0 1 4 15,0 2-4-15,0 0 5 16,1 1-4-16,1 2 2 0,-2-5-2 0,1 3-1 15,2-3 2-15,-2 0 2 0,0-1-4 16,1-1 4-16,-2 1-2 0,1-1 0 16,-1 1 3-16,2-2-2 0,-1 2 2 15,1-1-1-15,-1-3-2 0,1 2 2 16,-1-1-3-16,-1 0 1 0,2 0 0 0,-2 0 0 16,0-2-1-16,0-4 0 0,1-1 1 15,-1 3 0-15,0 1-1 0,0 7 2 16,0-1-1-16,0 1 0 0,0 0-1 15,-1 2 1-15,-2 0-1 0,1-2 2 16,-1 1-2-16,2 0 1 0,-1-1 3 0,2-1-2 16,0 2 3-16,0-2-4 0,0 2 0 15,0-1 0-15,2-1-1 16,1 4 1-16,0-1-2 0,0 2 1 16,0 2 1-16,0 0-1 0,-1 1 0 0,1 2 2 15,-1-1-2-15,2 0 1 0,-3 0-1 16,2-2 1-16,-1 0-1 0,-1-1 1 15,2 3 3-15,-1-1-2 0,0 1 5 16,1-1-5-16,0 4-2 0,-1-1 1 16,1 0-2-16,-2 1 1 0,2 1-2 0,-2-1 2 15,1 0 0-15,-1-1 2 0,1 0-1 16,-1-3 0-16,1 0-1 0,0-1 1 16,0-1 2-16,-1 0-3 15,1-2 5-15,-1 1-7 0,-1-2 2 0,2-2 0 16,-1-1-1-16,1 0 2 0,1-1-2 15,0 1 1-15,1-1 0 0,-2 0 1 16,1 0-1-16,0 1 1 0,0-2 0 16,-1 0-1-16,1 2 1 0,-2-1 0 15,1-1 0-15,-1 2-2 0,1-2 0 0,-1 0 2 16,0 3 1-16,1-2-2 0,-1 3 5 16,3-3-6-16,-2-1 1 0,1 0 1 15,-2-4-1-15,1-6 1 16,1 1-1-16,-2-2 1 0,1-4 0 0,1 6-1 15,-2-3 1-15,0-2-1 0,2 3 0 16,-1-5 1-16,-1 1-1 0,1-3 2 16,-2 2-1-16,2 4 0 0,-2-2-1 15,0 9 1-15,0-9 1 0,0 10-1 16,0-4 0-16,0 1-2 0,0 7 3 0,0-5-2 16,0 1 1-16,-4 1 1 0,3-1-1 15,-2 0 0-15,0-2 0 0,2-5 0 16,-1 1-1-16,1-6 2 0,-1 3-2 15,1-4 1-15,-1-3-2 0,2-2-2 16,0-5 0-16,0 0-1 0,0 0 3 0,0 6 2 16,0 1-2-16,0 0 4 0,0-2-5 15,0-5 2-15,0 4-1 16,0 2-1-16,0 7-5 0,0-3-2 16,0 2 1-16,0 0-27 0,0-6-27 0,0 3-38 15,0-4-71-15</inkml:trace>
  <inkml:trace contextRef="#ctx0" brushRef="#br0" timeOffset="141206.8174">18366 13618 10 0,'0'0'7'0,"0"0"-1"0,0 0-3 15,0 0 0-15,0 0 1 16,0 0-3-16,0 0 2 0,0 0-2 16,0 0-1-16,0-7 0 0,0 7-2 0,0-2 1 15,0 2 1-15,0 0 1 0,0-1-1 16,0 1 1-16,0 0 0 0,0-1 0 15,0 1 3-15,0 0 0 0,0 0 3 16,0-2 2-16,0 2 4 0,0 0 5 16,2-2 0-16,-2 2 2 0,0 0 0 0,1-1 2 15,-1-1 2-15,0 2 3 16,0-3 1-16,0 2 0 0,3-7-1 0,-3 2 0 16,0 0 1-16,0 0-5 15,0 6 4-15,0-2-3 0,0 2-2 0,0-5-2 16,0-1-4-16,0 1 0 0,0 0-4 15,0 5-4-15,0-1-2 0,0 1-3 16,0-1-3-16,0 1 0 0,0-2-1 16,0 2 0-16,0 0 2 0,-4 0-1 15,1 10 0-15,0 7 0 0,-1 4 0 0,1 1-1 16,0-1 0-16,0 2 1 0,1-1-1 16,1 1 1-16,-1 0-1 0,1-7-1 15,-1 1 0-15,0-4 2 0,2-1 0 16,-2 0-1-16,2-9 1 0,0 4-2 15,0-7 2-15,0 0 0 0,0 0-2 16,0 2 4-16,0-1 0 0,0 1 3 16,0-1-2-16,0-1-2 0,0 0-1 15,0 0 0-15,0-1 1 0,0-13 0 16,0 1 0-16,0-7 1 0,0 0-2 0,0 6 1 16,0-7 0-16,0 2-1 0,0 5 1 15,0-8 0-15,0 3-1 0,-1 7 3 16,-1-7-3-16,1 7 2 0,0 6-1 15,-1-4 1-15,2 5 0 0,-1-1 1 16,1 1 0-16,0 5 0 0,-2-1-1 0,2 1-2 16,0 0-2-16,0-1 2 15,0 1 0-15,0 0 1 0,0 11 1 16,2 3 0-16,2 7-1 0,-1 1 0 16,2-1 0-16,-2 2 0 0,0 1-1 0,0 1 0 15,0-3 0-15,-1 2-1 0,1-1 2 16,-1-2-2-16,0 1 1 0,-1-6 4 15,2-1-4-15,-1-3 4 0,-1-1-5 16,2 0 0-16,-3-6 1 0,1 0 0 16,-1-5-1-16,0 0 0 0,0 0 0 0,2 2-1 15,-2-1 2-15,0 1-1 0,1 0 0 16,-1-1 1-16,0 1-1 0,2-1-1 16,-2 1 1-16,0-1-1 15,1 1-2-15,-1-1 1 0,0 0 0 0,0 1-1 16,0-2-2-16,0 2-1 0,0-2-10 15,0 0-16-15,0 1-13 0,0-1-24 16,0 0-12-16,3 0-5 0,-2-6-6 16,4-3-10-16</inkml:trace>
  <inkml:trace contextRef="#ctx0" brushRef="#br0" timeOffset="143983.6057">16845 13721 235 0,'0'0'40'0,"0"0"-9"16,0 0 0-16,0 0-1 0,0 0-3 16,0 0-6-16,0 0-6 0,0 0-4 0,0 0-3 15,0 0-5-15,-16-58 0 0,16 53-2 16,3-3-2-16,0 3 1 0,2-3-3 15,3 1-1-15,2 3 1 0,6-2 0 16,1 5 2-16,8-3 3 0,1 3 0 16,1 0 0-16,1-1-2 0,2 0-1 15,-1 1-3-15,1-2 1 0,-1 1 1 16,2-1-2-16,-1 0 5 0,2 1-2 16,-2 0-1-16,-1 0 0 0,-2 2 0 15,-9 0-3-15,4 0 0 0,-9 0 0 0,0 0-2 16,0 0-2-16,-7 0 1 0,5 0 4 15,-5 2 4-15,-2-2 5 0,2 2 2 16,-6-2 0-16,4 0-2 0,3 0 2 16,-2 0-1-16,1 0 2 0,-3 0-5 15,1 0 1-15,-1-2-1 0,1 0 0 0,-4 2 0 16,0-1-1-16,0 1-1 0,2 0 1 16,-1-2-1-16,2 2-1 0,-2 0 0 15,1-1 0-15,-2 1 0 0,1 0 2 16,-1 0 0-16,2 0 0 0,-2 0-1 15,0 0 1-15,1-2 3 0,-1 2 0 16,0 0 2-16,0 0 2 0,0 0 0 16,0 0 1-16,3 0-3 0,-3 0 0 15,0 0-1-15,0 0-2 0,1 0-1 16,-1 0-2-16,0 0 1 0,0 0-1 0,0 2 3 16,0 11 2-16,0 5 1 0,2 3-1 15,-1 1-3-15,2-1 0 0,-1 2-3 16,-1 0 2-16,2 1-2 0,-1-1 0 15,1 0-2-15,-1 2 1 0,1 2 4 16,0-2-5-16,-2 2 1 0,1 1-4 0,-2-1-6 16,0-1-9-16,0-2-31 15,0 1-38-15,0-7-58 0,1-2-94 16</inkml:trace>
  <inkml:trace contextRef="#ctx0" brushRef="#br0" timeOffset="145019.5562">16703 13721 221 0,'0'0'50'15,"0"0"-8"-15,0 0-6 0,0 0-7 16,0 0-10-16,0 0-8 0,0 0-3 15,0 0-2-15,0 0 1 0,0-14-4 16,0 12-3-16,0 2-1 0,0-2-1 0,0 2-4 16,0 0 3-16,0 0 2 0,0 0 1 15,0 0 2-15,0 2-1 16,0 11 1-16,0-3 1 0,2 8 0 16,-1-1 1-16,2 0 0 0,-2 8-1 0,1 0 4 15,-1-2-4-15,-1 2 3 0,0 0-3 16,2 2-3-16,-2 0 3 0,1 0-3 15,1-2 0-15,-2-7 0 0,1 0-1 16,-1-6 1-16,0 0 0 0,0 2-3 16,0-8 3-16,3 0-2 0,-3-1 1 0,0-1 1 15,0 1 0-15,1 1 0 16,-1-6 1-16,0 0-1 0,0 0 0 0,0 1 0 16,2 1 0-16,-2-1 0 15,0 1 0-15,0-1 0 0,0 1-1 0,0 0 1 16,0-1-1-16,1-1-1 0,-1 2 1 15,0-2 1-15,0 1-1 0,0-1 0 16,0 2 0-16,2-2 1 0,-2 1 0 16,1-1 1-16,-1 1 2 0,6 3 2 15,0-1 0-15,2 1 0 0,7 2-3 0,-5-3 0 16,6 1-1-16,0-1 1 0,-5-2-2 16,10-1 0-16,-2 2 0 0,5-2 0 15,6 0-2-15,1 0 2 0,-1-2-1 16,1-1 0-16,-1-2-1 0,0 1-1 15,-1-1-1-15,2 2 0 0,-3 0 1 16,0 2-1-16,1-1 1 0,-2 0 1 16,-2 0-2-16,0 0 3 0,-8 1-1 15,0 1 2-15,-4 0-1 0,-1 0 0 16,2 0 0-16,-2 0 1 0,1 0-2 0,-6 0 1 16,3 0 1-16,-4 0 0 0,-2 0-1 15,3 0 3-15,-7 0 2 0,0 0 1 16,0 0 2-16,2 0-1 0,-1 0-2 15,1 0-2-15,-1 0-1 0,-1 0 2 16,0-2-2-16,2 1 0 0,-2 1-1 16,0-2-1-16,1 2 0 0,-1-2-3 15,0 2 1-15,0-1-1 0,0 1-3 16,2-2 0-16,-2 1-4 0,1-1-6 16,3 0-10-16,1-1-32 0,-1-1-30 0,2 3-82 15</inkml:trace>
  <inkml:trace contextRef="#ctx0" brushRef="#br0" timeOffset="147462.8837">18271 14901 281 0,'0'0'47'0,"0"0"-7"16,0 0-8-16,0 0-7 0,0 0-4 0,0 0-4 15,0 0-2-15,0 0-4 0,0 0-3 16,0-41-3-16,1 37-2 0,1-1 1 16,1-4-2-16,1 4 0 15,2-2-1-15,-1 1 0 0,1 0 0 0,0 0 0 16,-3 3 2-16,5-2 0 0,-3 3-1 15,-1 1-1-15,4-3-1 0,-4 2 0 16,6-3 0-16,-1 1 0 0,-5 2 0 16,6 0-1-16,-3 0 0 0,3 2-1 15,1-2-2-15,0 2 2 0,1 0-1 0,-3 5 0 16,3 2 0-16,-1 4 1 0,-1 0 0 16,1 6 0-16,-4-7 1 0,-1 3-1 15,-1 1 1-15,-1-3-1 0,-3 7 2 16,-1 0-3-16,0 1 3 0,-10 5 0 15,-1-1-1-15,-5-4 2 0,-2 3 0 16,-2-4 1-16,1 0-2 0,-2-3 2 16,0 0-1-16,4 1 1 0,0-5-2 15,1 2 1-15,4-6-1 0,5-2 1 16,4-2-2-16,3-3 1 0,0 0-3 0,0 0 3 16,0 0 2-16,0 0 0 0,0 4 0 15,4 1 3-15,11-1-3 0,7 0 0 16,2-4-1-16,4 0 0 0,-1 0-1 15,2-3-2-15,0 0 0 0,0 0-7 16,-1-2-5-16,2 2-4 0,-1-1-18 0,1-1-49 16,-4-2-88-16</inkml:trace>
  <inkml:trace contextRef="#ctx0" brushRef="#br0" timeOffset="148835.6504">16712 15150 157 0,'0'0'50'0,"0"0"-5"15,0 0-3-15,0 0-6 0,0 0-7 16,0 0-6-16,0 0-7 0,0 0-6 0,0 0-3 16,0 0-2-16,-25-9-2 15,24 7-1-15,-1 2 2 0,1 0-4 16,-1 0 0-16,1-1 0 0,1 1 1 16,-2 0 0-16,2-1 1 0,0 1 2 0,0 0-1 15,2-4 0-15,4 2 0 0,5-2 0 16,7 0-2-16,-4-1 0 0,8 0-1 15,-2 1-1-15,-1 0 2 0,7-2 1 16,-2 1 3-16,5-3-1 0,3 3 0 16,0-3-3-16,1 1 0 0,2 2-3 0,-3-1-1 15,0 1-1-15,-2 0 0 0,-2 3-1 16,-3-2 2-16,-7 3-2 16,2 1 3-16,-1 0 0 0,0 0 1 15,-2 0-2-15,1 0 2 0,-7 0-1 0,-1 0 1 16,0 0 1-16,-3 0-1 0,5 0 1 15,-6 0-2-15,5 0 0 0,0 0 0 16,-7 0 0-16,6-2-3 0,-4 2-1 16,-2-3-1-16,2 2 1 0,-2 0 0 15,1-1 3-15,-1 0-3 0,-1 1 0 0,-3 1 1 16,0-2-3-16,0 2-2 0,4 0 1 16,-3 0-2-16,1 0-1 0,-1 0-3 15,4 0-5-15,-1 0-2 0,1 0-1 16,-1 2-3-16,-1-1 1 0,0 3 0 15,1-3 1-15,0 3 3 0,-4-4 4 16,0 0 0-16,0 0-2 0,2 0-6 16,-1 0-17-16</inkml:trace>
  <inkml:trace contextRef="#ctx0" brushRef="#br0" timeOffset="150462.4055">16644 15188 61 0,'0'0'23'16,"0"0"6"-16,0 0 7 0,0 0 4 16,0 0 2-16,0 0-5 0,0 0 0 15,0 0-9-15,0 0 2 0,-28-5-11 0,23 1 2 16,0 1-3-16,-2-3-2 0,0-2-2 16,4 5-5-16,-4-4-2 0,5 2-2 15,-2 1 1-15,3-7-1 0,1 5 1 16,-2 0 0-16,2-5-1 0,0 6-2 15,0-8 1-15,0 3 2 0,0 4 4 16,0-6-1-16,0 7 1 0,2-8-2 16,2-3-6-16,3 0-2 0,2-3 0 15,-2 1 0-15,0-1 1 0,0 1-2 16,1 0 2-16,0-1-3 0,1 1 3 0,2 2-2 16,0 0 2-16,-4 4-1 0,4 2-1 15,-2-2 0-15,1-1-2 0,2 3 0 16,-5-1 0-16,5 2 1 0,-6 3-1 15,5-3 2-15,-1 0 1 0,-2 3-2 16,4-2 0-16,-4 4-1 0,0-1-1 0,1 0 3 16,0 1 1-16,-2 0 3 0,2-1-1 15,1 0-2-15,-2 1 0 16,1 1-2-16,-2-2 2 0,3 2 2 16,-1-1-1-16,5-1 1 0,1-1 0 0,1 1 2 15,-2 1-2-15,-3 1 0 0,1 0-1 16,-1 0-1-16,-1 1 1 0,3-1 0 15,-9 2 0-15,8-2 0 0,-5 3-1 16,-1 0 0-16,5 0 1 0,-5 0-1 16,7 0 0-16,-1 0 3 0,-1 0-3 0,1 0 1 15,-2 0 0-15,3 0-1 0,-3 3 1 16,0-2-1-16,2 1 0 0,-2 1 0 16,0 0 0-16,1 0 0 15,0 0 0-15,6 0-1 0,-8 0-1 0,5 1 0 16,2 1 1-16,-7-2 2 0,6 3 1 15,-1-3-1-15,-4 0-1 0,4 2 0 16,-4-2 0-16,2 0 0 0,-2 0 0 16,-1 2 0-16,2-2-1 0,-2 1 1 15,0 1-2-15,-2-1 2 0,6 4 0 0,-6-4-1 16,5 4 1-16,-5-2-1 0,0 0-1 16,2 5 2-16,-3-5-1 0,2 4 1 15,-2-2 1-15,-2-1-1 0,4 4-1 16,-4-3 1-16,2 0 0 0,-1-3 0 15,-2-2-1-15,0 1 0 0,3 3 0 16,-3-4 1-16,3 5-1 0,1-2 2 16,-1 1-1-16,-2 1 1 0,-1 0 0 15,4 1-1-15,-5-7-1 0,3 8 1 16,-3-6 0-16,-1 1 0 0,4 3 1 0,-4-4-2 16,-1 1 1-16,6 2 0 0,-5-4 0 15,1 0 1-15,1 2 0 0,-3-5 0 16,0 0-1-16,0 0 1 0,1 1 0 15,-1 1 0-15,2 0 3 0,-2-1-1 16,1 0 0-16,-1-1 1 0,2 2-1 16,-2-2 1-16,0 1-2 0,1-1-1 0,-1 2 0 15,0-2-1-15,0 0 0 16,3 1-2-16,-3-1 1 0,0 0-3 16,0 2 1-16,1-2 2 0,-1 2-2 0,0-2 2 15,0 1 1-15,0-1 0 0,0 2 0 16,0-1 1-16,0 1-2 0,0 0 2 15,0-1-1-15,0 0 0 0,0-1 1 16,0 1-1-16,0-1 2 0,0 2-2 16,0-2 3-16,0 2-2 0,0-2 2 0,0 1-3 15,0-1 1-15,0 2-1 0,0-2 0 16,0 0 1-16,0 2-2 16,0-2 1-16,0 1-1 0,0-1 0 15,0 1 1-15,-1-1-2 0,1 2 2 0,-3-2-2 16,3 1 1-16,-1-1 1 0,1 2-1 15,-2-2 1-15,2 1 0 0,0-1-2 16,-1 3 2-16,1-3-1 0,-2 0 1 16,2 2-1-16,0 0 0 0,-1-1 0 15,1 1 0-15,0-1 0 0,0 0-2 0,0 1 1 16,-2-1 1-16,2 1 0 0,0 0 3 16,0-1-4-16,0 1 1 0,0-1 0 15,0 1 0-15,0-1 1 0,0 1 1 16,0 0-1-16,0-2 2 0,-1 1 2 15,1-1-3-15,0 0 1 0,0 1-1 16,-2-1 1-16,2 0 0 0,0 0 1 16,-1 0-2-16,-1 0 0 0,1 0 1 15,-2 0 1-15,3 0-2 0,-1-1-1 16,-1 0 1-16,1-1 1 0,-1 2-3 0,1-2 2 16,-1 2-1-16,0-1-1 0,0 1 1 15,-5 0 0-15,1 0 0 0,-6 0 0 16,1 0 0-16,1 0 0 0,0 0 0 15,-2 1 0-15,-5 4-1 0,-1-1-1 16,-6 4-4-16,-2-1-1 0,0 1-22 0,-9 1-68 16,-2-1-164-16</inkml:trace>
  <inkml:trace contextRef="#ctx0" brushRef="#br0" timeOffset="152167.0051">18368 16006 324 0,'0'0'56'0,"0"0"-17"15,0 0-10-15,0 0-6 0,0 0 1 16,0 0-6-16,0 0-6 0,0 0-7 16,0 0-2-16,-8-63-1 0,8 58-1 15,2-4-2-15,1 6-1 0,4-5 1 0,0 2 0 16,2 1 0-16,1 3 0 0,1 1 0 16,1-2-2-16,1 3 1 0,3 0 1 15,-4 0-1-15,5 0-1 0,-8 3-1 16,2-1 2-16,-2 3 0 0,0-1-2 15,2 1 3-15,-4 1-3 0,5 2 2 16,-6-1 1-16,4 4-3 0,-4-6 3 16,-2 5 0-16,0-1-1 0,-4-1 1 15,2 3 2-15,-2 0-2 0,0 0 0 16,-3-1 1-16,0 1 0 0,2-6 1 0,-1 1 0 16,2-6 0-16,0 0 0 0,0 0 3 15,0 1 2-15,0 1 2 0,0 0 0 16,-1-1 3-16,1 0-1 0,-2 0 2 15,2 1-4-15,-1 0-2 0,1-2-2 16,0 1-3-16,0-1-2 0,0 2 1 0,0-2-3 16,0 1-1-16,0-1-4 0,0 2 1 15,0-2 4-15,1 2 2 16,9 1 2-16,3 0-1 0,3-1 0 16,0 3 0-16,0-3 0 0,0 3-1 0,-2 0 0 15,2 1-1-15,-7-1 0 0,6 1 0 16,-7 0-1-16,-1 0 2 0,1 0 0 15,-2 1-1-15,0-2 2 0,-4-2 0 16,-1 8 1-16,-1 0 2 0,-1 4 1 16,-9 3 0-16,-3-4-1 0,-7-2 1 0,-1-1 1 15,-6-4-2-15,-2-1-1 0,-1-1 2 16,-1-1-4-16,2-2 0 16,9-2 1-16,1 0 0 0,6 0-2 15,2 0-3-15,-2 0-6 0,7 0-18 0,-4-5-54 16,5 2-77-16,2-4-102 0</inkml:trace>
  <inkml:trace contextRef="#ctx0" brushRef="#br0" timeOffset="153700.5785">16839 15857 227 0,'0'0'50'15,"0"0"-11"-15,0 0-6 0,0 0-3 16,0 0-1-16,0 0-4 0,0 0 0 15,0 0-6-15,0 0-5 0,0 0-3 16,-3-45-7-16,3 44-4 0,-1-1-2 0,1 0 0 16,0 2 2-16,0 0 1 15,0 0 0-15,0 0 0 0,0 12-1 16,0 7 5-16,0 4-3 0,0-1 1 16,1 1-2-16,2 0-1 0,0 0 0 0,-2 0-1 15,2-1-1-15,0 1-1 0,0-2 0 16,-1-6 1-16,1 4 1 0,-2-1 1 15,1-5-1-15,0 8-1 0,-2-1-1 16,0-1 0-16,0 1-1 0,0-4 0 16,0 1-1-16,-2-5 0 0,-1-2 0 0,1 1 0 15,2-5 0-15,0 0-4 16,0 0 2-16,0-6-2 0,0 0-1 0,0 0-1 16,0 2 2-16,0-1-2 15,0 1-5-15,0-1-1 0,0 1-4 0,0 0 3 16,0-1 0-16,0 1-3 0,0-1-6 15,0 1-15-15,0 3-5 0,0 0-5 16,2 1-12-16</inkml:trace>
  <inkml:trace contextRef="#ctx0" brushRef="#br0" timeOffset="153989.4013">16851 16404 64 0,'0'0'16'0,"0"0"-1"0,0 0-2 16,0 0-3-16,0 0-3 0,0 0-3 15,0 0-4-15,0 0 3 0,0 0-3 16,0 0 0-16,-6 16 1 0,4-14 1 0,2 4-1 16,-1 0 0-16,1 0 1 0,0 2-2 15,0-8 0-15,0 3 0 0,0 3 2 16,0-1-2-16,0 1 1 0,0-6-1 15,0 0 0-15,0 0-1 0,0 1 2 16,0 2 0-16,0-3-3 0,0 2 2 16,0-1-3-16,0 1 0 0,0 0 0 0,0-1-6 15,0 2-6-15,0-3-4 16,0 1-22-16</inkml:trace>
  <inkml:trace contextRef="#ctx0" brushRef="#br0" timeOffset="155035.6354">16839 15962 188 0,'0'0'59'0,"0"0"-8"16,0 0-9-16,0 0-8 0,0 0-4 16,0 0-9-16,0 0-4 0,0 0-6 15,0 0-6-15,-19-39-6 0,19 39-1 16,0 0-1-16,0 0 1 0,0 0 2 0,0 10 0 16,0 6 0-16,0 5 1 0,3-2-1 15,2 3 2-15,0 1 0 0,-2-1-1 16,0 4 1-16,1 3-2 0,-2 0 4 15,1 3-3-15,-3-2 4 0,0 2-4 16,0-5 0-16,0-7-2 0,0 0 1 16,0-1-2-16,0-6 1 0,0 6 0 15,0-8-1-15,0-5 1 0,0 6 1 16,0-6-3-16,0 0 1 0,0 5 0 16,0-6-2-16,0-1 1 0,0 3 1 0,0-7-1 15,0 0 2-15,0 0 0 0,0 0 1 16,0 2-1-16,0 0 0 0,0-1 0 15,1 1 0-15,-1-1 0 0,2 1-1 16,-2-1 1-16,1 1 0 0,-1-1 1 16,2 1 0-16,-2-1-1 0,0 2-1 0,1-3-2 15,-1 2 1-15,0-2 0 16,2 2 0-16,-2-2 2 0,0 1 0 16,1 2 1-16,-1-3-2 0,2 1 2 15,-2-1-1-15,0 2 0 0,2-1-1 0,-2-1 1 16,0 3 1-16,0-3 4 0,0 2-3 15,0 0 1-15,3-1 1 0,-3-1 3 16,0 2 0-16,0-2 1 0,1 0 0 16,-1 1-5-16,2-1 2 0,1 0-2 15,0-1 0-15,4-6 0 0,3-3-1 0,2-1-1 16,1-1 0-16,1 2 1 0,-2-1 0 16,2 0 0-16,1-1 2 0,2 0-3 15,0-2 1-15,2 0 1 0,0-1-2 16,1 0 0-16,-1-2 0 0,0 1-2 15,3-3 1-15,-1 1-3 0,0-1-2 16,2-1 0-16,0 2 1 0,1 0 1 16,-2 2-2-16,0 3-1 0,-1-1 0 15,-3 0 2-15,1 2 1 0,-1 0 2 16,0 0 0-16,-1 1 0 0,1 1 0 0,-1-1 1 16,-1 2 1-16,1 0-1 0,-5 3 0 15,0-2 2-15,2 2-2 0,-4 1 2 16,4-2-1-16,-8 3 0 0,3-1 1 15,1 1 0-15,-6-1 1 0,5-1-1 16,-6 3 0-16,0 1 1 0,-2-2-2 0,2 1 1 16,1-2 0-16,-1 2-1 15,-3 3 0-15,1-5 0 0,1 0 2 16,-1 1-4-16,1 1 0 0,-2 3-2 16,1-4-7-16,2 1-6 0,-1-2-8 0,1 2-19 15,-3 3-16-15,0-1-9 0,0 1-21 16</inkml:trace>
  <inkml:trace contextRef="#ctx0" brushRef="#br0" timeOffset="156422.4906">16772 15783 60 0,'0'0'21'0,"0"0"1"15,0 0-3-15,0 0-2 0,0 0-2 16,0 0-3-16,0 0-3 0,0 0-1 15,0 0-2-15,0 0 0 0,-11-11-1 16,11 11 3-16,0-4 4 0,0 4 5 0,0-2 5 16,0 2 4-16,0 0-3 0,0 0-1 15,0-1-9-15,0 1-4 16,5 0-1-16,3 0-3 0,5 0 0 16,7 0-1-16,-4 0 0 0,6 0-2 0,-1 1-1 15,0 1 1-15,2 2-1 0,1-4-2 16,1 0 0-16,0 0-1 0,1 0 0 15,1 0-2-15,1 0-3 0,-1 0-2 16,1 0 1-16,-2-4 3 0,1 2 3 16,-2 1 2-16,1 1-2 0,0-2-2 0,-6 2 0 15,-2-1 1-15,-4 1 0 0,0 0 3 16,7-1-3-16,-10-1 2 0,8 2 1 16,-9-2-2-16,-4 2 2 15,7-1 1-15,-7 1-1 0,0 0 2 0,5-2-2 16,-5 2 2-16,-2 0-1 0,2 0 0 15,-2-3 1-15,2 3-1 0,1-1 1 16,-1 1-2-16,-2-1 1 0,2 1-2 16,-1-2 2-16,2 2-2 0,-3 0 1 15,2 0 0-15,-2 0 0 0,2 0 1 0,-6 0-1 16,4 0 0-16,2 0-1 0,-2 0 1 16,2 0 0-16,-3 0 0 0,0 0 1 15,3 2-1-15,-2-1 0 16,0 0 1-16,1 2-1 0,-1-3 0 0,0 2 0 15,-4-2 0-15,0 0 2 0,0 0-3 16,2 1 2-16,-1-1 0 0,1 2-1 16,-1-2 4-16,1 2-2 0,-1-2-1 15,1 0 2-15,-1 1-2 0,1-1 2 16,-1 0 0-16,2 1 0 0,-2-1 2 0,6 0-3 16,-1 0 0-16,2 0-1 0,3 0 2 15,-5 0-4-15,-2 0 1 0,2 0-2 16,-2 0 1-16,2 0 0 0,0 0 0 15,4-1 0-15,-4 1-4 0,-2-1 3 16,3 1-2-16,-7 0 2 0,0 0 1 16,6 0 0-16,0 0 1 0,1 0 0 15,2 0 1-15,-2 0-2 0,-3 0 1 16,2 0 1-16,-6 0-1 0,0 0 1 16,0 0-1-16,2 0-1 0,-1 0 2 0,1 0-1 15,-1 0 0-15,1 0 0 0,-1 0-2 16,0 0 2-16,1 0-1 0,-1 0 1 15,1 0-2-15,0 0 2 0,0 0-1 16,-1 0 0-16,1 0 0 0,-1 0 0 16,1 0 1-16,-1 0 0 0,1 0 0 0,-1 0 1 15,1 0-1-15,-2 1 1 0,1-1-1 16,-1 0 1-16,1 0 0 16,-1 0-1-16,2 0 3 0,-2 0-1 15,0 1 0-15,1-1 2 0,-1 0-2 0,0 0 2 16,2 0-1-16,-2 0 1 0,0 0-1 15,0 0 0-15,0 2 0 0,0-2 0 16,1 0 1-16,-1 0-1 0,0 0-2 16,0 0 1-16,0 0 0 0,0 0-2 15,0 0 2-15,2 0-2 0,-2 0 2 0,0 0-1 16,0 0 2-16,0 0 1 0,0 0 0 16,0 0 1-16,0 0 1 0,0 0 0 15,0 0 0-15,0 0 1 0,0 0-2 16,0 0-2-16,0 0-2 0,0 0-1 15,0 0 0-15,0 0 0 0,-2 0 1 16,-4 1-1-16,1 1 0 0,-6 2 0 16,-4 1-1-16,6-1 1 0,-7 3-1 15,1 0 0-15,0 2 0 0,-4 3 2 16,0 1-3-16,0 2 3 0,3 0-6 0,-2 0 1 16,2 2-2-16,0-2-2 0,0 2 2 15,0-3-4-15,0 1-1 0,-1-2-14 16,-1 1-16-16,0-2-43 0,-4 1-82 15</inkml:trace>
  <inkml:trace contextRef="#ctx0" brushRef="#br0" timeOffset="157647.6554">18671 16794 95 0,'0'0'40'0,"0"0"6"0,0 0-2 15,0 0-2-15,0 0-3 0,0 0-5 16,0 0-6-16,0 0 0 0,0 0-7 0,26-53-2 16,-26 53-6-16,0-1-4 0,2 1-5 15,-2-4-4-15,0 4 1 0,0-1-2 16,-2 1 1-16,-8 5-4 0,-6 5 2 15,-3 7-3-15,1 3 0 0,-1 2-3 16,1 4 1-16,1 3 0 0,0-2 2 0,0 1 2 16,2-6 0-16,1-1 2 0,3-2-1 15,3-6 0-15,1 1 2 16,2-6-2-16,2-5 1 0,2 1 0 16,1-4 0-16,-2 0 0 0,2 0-2 0,-1 2 3 15,1-1-2-15,-2 1 1 0,2-1-1 16,0 1 0-16,0 0 6 0,0 1-2 15,0-3 2-15,0 0-1 0,6 1-2 16,7-1 1-16,3 0 1 0,3 0-4 16,3 0-1-16,-5 0 0 0,0 0-5 0,1-1 0 15,-5 1 2-15,6-5-3 16,-1 3 0-16,0 1-10 0,2-2-11 0,-1 0-11 16,-3 0-20-16,1 0-7 15,-1-2-4-15,0 2-15 0</inkml:trace>
  <inkml:trace contextRef="#ctx0" brushRef="#br0" timeOffset="157948.074">18735 16745 233 0,'0'0'80'0,"0"0"-15"16,0 0-5-16,0 0-17 0,0 0-11 16,0 0-14-16,0 0-6 0,0 0-9 15,0 0-5-15,-27-21 1 0,24 21-1 16,1 1 2-16,1 14 2 0,1 6-2 0,0 5-1 16,4 9 1-16,3-1-2 0,0 3 0 15,1 1 0-15,1 0-2 0,-1 1-2 16,1-4-1-16,-1 2-5 0,2-2-7 15,-1-4-33-15,0 0-53 0,-2-10-84 16</inkml:trace>
  <inkml:trace contextRef="#ctx0" brushRef="#br0" timeOffset="161087.3164">17439 16794 31 0,'0'0'17'0,"0"0"2"16,0 0 2-16,0 0 4 0,0 0 0 16,0 0 8-16,0 0 2 15,0 0-1-15,0 0-3 0,-39-47-13 0,32 43-8 16,-3 1-8-16,4-4-2 0,-3 6 0 15,1-6 2-15,3 6 1 0,-6-1-2 16,6 0 1-16,-3-1-1 0,-4-1-1 16,4 3 3-16,-3 0-3 0,7-1 1 15,-7 0 0-15,5 2 0 0,-7 0 2 0,0 0-1 16,1-1 1-16,-1 1-1 0,7 0 0 16,-7 0 3-16,7 0-1 0,-6 0 4 15,0 0-2-15,6 0 1 0,-5 0 1 16,5 0-2-16,0 0 0 0,2 0-3 15,-2-1-1-15,-1 1-1 0,1 0 2 16,-6 0-1-16,6 0-1 0,-6 0 0 16,1 0-2-16,0 0 1 0,1 0 1 15,-1 4-1-15,-4 2 0 0,6-3 0 16,-7 3-1-16,5-1 1 0,2-1 0 0,-5 3 1 16,6-3 2-16,-1 0 0 0,-5 3 2 15,7-3 0-15,-5 4 0 0,4-3-2 16,0-2 1-16,0 4-2 15,0-2 0-15,1-1 0 0,4-1-2 0,-2 5 2 16,2-5-4-16,-2 4 2 0,1 3 2 0,-2-3-4 16,1-1 4-16,0 2-4 15,-1-1 1-15,2 0 0 0,-3 8 0 16,1-2 1-16,-1 1 1 0,1-1-1 16,3-3-1-16,-1 0 0 0,1 1-1 0,-2 0 2 15,-2 4-2-15,4-6 2 0,-2 6 2 16,2-7-4-16,0 0 0 0,-2 2 2 15,2-1-2-15,-1 0 1 0,0 0 1 16,0 0 0-16,1 0 0 0,-2 0-1 16,4-4 1-16,-2 5-1 0,3-5-3 15,-2 0 4-15,2 2-1 0,-1-2 2 0,1 1 1 16,-2 6-2-16,2 0 2 0,0-3-2 16,0 2-2-16,0-1 4 15,0 0-2-15,2 0 1 0,1 5 15 0,0-3-14 16,1 2 12-16,-2-3-14 0,1-2 0 15,0 2 0-15,-1-3-1 0,4 7 0 16,-3-7 1-16,3 5 12 0,-2 0-10 16,-1-3 12-16,4 3-16 0,-1-6 5 15,-2 3-2-15,2 1-1 0,0-2 0 0,1 3-1 16,-1-5 0-16,0 4 2 0,-2-4-2 16,0 1 0-16,2-1 1 15,-1 2 0-15,0-2 1 0,1 0 1 0,4 4-3 16,-4-6 2-16,7 5 0 0,-3-4 2 15,-1-1 0-15,5 2-3 0,-5-5-1 16,3-2 1-16,0 1 0 0,2-1 0 16,6 0 1-16,-9 0-1 0,8 0-3 15,-7 0 4-15,2 0-1 0,-1 0-4 16,0 0 7-16,0 0-6 0,0 0 2 0,0 0-2 16,0 0 3-16,0 0 1 0,-1 0-1 15,6 0 3-15,-6 0-3 0,5 0 0 16,-5 0 0-16,-2 0-1 0,3 0 1 15,-1 0 0-15,-2 0-1 0,3 0 0 16,-3 0 0-16,3 0 2 0,-3 0-1 0,2 0 1 16,-1 0-1-16,1 0 0 15,-2 0 1-15,1 0-2 0,1-1 4 16,-7-1-3-16,6-1-3 0,-5 1 5 16,4 0-3-16,1-1 2 0,-2-2 4 0,1 2-6 15,-1-2 2-15,4-2 1 0,-6 2-2 16,6-5 0-16,-6 5 0 0,1 0-1 15,2-5 1-15,-3 4 0 0,3-3-1 16,-4 4-3-16,1-2 1 0,2 2 0 16,-2-3-4-16,5 0 2 0,-5 2-1 0,6-4-14 15,-3 0 15-15,-1 0-12 0,1 1 13 16,-1-2-1-16,-2 1 1 16,0 3 0-16,2-4 3 0,-4 5 0 15,1-2 3-15,0 1-1 0,0-1 2 0,1-4-1 16,-3 3-16-16,4-5 14 0,-4 7-15 15,-1-6 19-15,2 4-4 0,0-2 2 16,-2 1 0-16,0-2 1 0,1 2 1 16,-2-1 1-16,1 2-2 0,-2 4 1 15,0-5-1-15,1 5-3 0,-2-1 1 0,1-5 0 16,-1 8-1-16,0-4 1 0,2-4 1 16,-2 5-2-16,0 0 0 0,0-6 1 15,0 5 0-15,0 2 0 0,0-8 1 16,0 8-1-16,0-8 1 0,0 2 0 15,0 3 2-15,0-5 0 0,0 7 0 16,-2-6-1-16,1 6 0 0,-3-4 0 16,-1-9 0-16,2 10 0 0,-1-6 1 15,1 4 1-15,-2 2-1 0,0-1-1 16,4 1-1-16,-4-2-2 0,1 0 1 0,1 2 0 16,-3-2 2-16,2 3-3 0,-1-3 0 15,-2 2 0-15,3 2 1 0,-2 0 2 16,0-1 1-16,2 2-3 0,1 4 1 15,-6-3 1-15,5 0-1 0,-2-1-1 16,0 0 0-16,0 0 0 0,0 2 0 0,-2-3 1 16,2 3 1-16,-1-1-1 0,-1 1-1 15,-1-1-1-15,0 1 2 16,2-1-1-16,-2 4 3 0,1-6-1 16,-1 3 0-16,-1 0-1 0,1 0-1 0,-1-1 3 15,1 1-2-15,-2 0-1 0,2 1-1 16,-1-2-1-16,-2 2-2 0,1 0 0 15,-1 0-3-15,2 1-3 0,-2 0-4 16,-2 2-8-16,-3 0-9 0,-4 2-25 16,-6 6-39-16,4-5-36 0</inkml:trace>
  <inkml:trace contextRef="#ctx0" brushRef="#br0" timeOffset="162183.5381">16115 17137 156 0,'0'0'42'0,"0"0"-11"16,0 0-3-16,0 0-7 0,0 0-5 15,0 0-3-15,0 0-5 0,0 0 0 16,0 0-1-16,-13-4-1 0,11 4-2 0,2 0-1 16,-1 0-1-16,1 0-1 0,0 0 2 15,0 0-2-15,0 0 1 0,0 0 2 16,0 0-2-16,3-3 0 0,8 1 1 15,2 0-2-15,5 1-1 0,-6 1-7 16,0-3 3-16,1 1 0 0,-1 1 1 0,-1 0 7 16,-5-1-3-16,7 1 3 15,-7 1-3-15,0 0-1 0,0 0 1 16,-6 0-1-16,0-2 2 0,0 2 4 16,1 0 0-16,1 0 3 0,0 0 3 0,-1 0 3 15,-1 0-2-15,0 0-4 0,0 0-7 16,0 0-3-16,-8 0 0 0,-4 0 1 15,-8 0 0-15,9 0 0 0,-10 0 0 16,10 0 0-16,-5 0 0 0,6 0 0 16,-2 0 1-16,1 0-2 0,5 0 1 0,1 0 0 15,1 0-2-15,0 0-2 16,-2 2 2-16,2-1-2 0,4-1 0 16,-2 0 1-16,2 0-3 0,-1 2-1 15,-1-2 0-15,1 1 0 0,-2-1 3 0,3 1-3 16,0-1-2-16,0 2-8 0,0 1-27 15,3-3-34-15,13 0-61 0</inkml:trace>
  <inkml:trace contextRef="#ctx0" brushRef="#br0" timeOffset="166756.2218">16866 14487 151 0,'0'0'47'0,"0"0"-6"0,0 0-3 16,0 0-8-16,0 0 1 0,0 0-3 16,0 0-3-16,0 0-2 0,0 0-3 0,0 0-5 15,-14-28-2-15,13 27-5 0,1 0 0 16,-2-1-3-16,2 0-4 0,-1 1-1 16,1-1 0-16,0 0 0 15,0 1 2-15,0-3-1 0,9 0 0 0,3-4 0 16,6 0-1-16,-4 4 1 0,1 0 0 15,2 2-1-15,-5-2 0 0,8 3-2 16,-4-2 0-16,-3 3-1 0,4-2-1 16,-5 1-5-16,-2 1-2 0,0 0-1 15,0 0 0-15,0 0-7 0,-5 0-10 0,3 0-23 16,-2 0-25-16,-2 1-14 0,1 1-32 16</inkml:trace>
  <inkml:trace contextRef="#ctx0" brushRef="#br0" timeOffset="167015.897">16965 14355 253 0,'0'0'80'0,"0"0"-11"16,0 0-9-16,0 0-15 0,0 0-11 15,0 0-7-15,0 0-7 0,0 0-9 16,0 0-7-16,0 0-6 0,-33-53-2 15,33 53 1-15,0 0 3 0,0 11 1 16,2 5 0-16,6 5-1 0,-1 0 0 0,3 1 0 16,-1-1 1-16,0 1-2 0,-2-3 1 15,3 2-2-15,-4-1 0 16,-1 0 0-16,-2-4-9 0,-1 0-18 16,-1 2-59-16,-1-5-112 0,0 6-62 0</inkml:trace>
  <inkml:trace contextRef="#ctx0" brushRef="#br0" timeOffset="167763.0269">16943 15465 303 0,'0'0'60'0,"0"0"-13"15,0 0-15-15,0 0-7 0,0 0-8 16,0 0-4-16,0 0-4 0,0 0-3 16,0 0-3-16,0 0-2 0,-6-14-1 15,6 14-1-15,0-2 0 0,0 2 2 16,0-1 1-16,0 1 0 0,2-2 2 15,4 2-3-15,5 0-1 0,2 0 0 16,0 0-1-16,9-1 1 0,-3 1-1 16,0-2-4-16,-1 0-2 0,1 1-5 15,-6 1-6-15,7-3-3 0,-1 2-13 0,-2-2-18 16,5-1-14-16,-6 1-12 0,0-1 3 16,-4 1 13-16,-4 0 9 0</inkml:trace>
  <inkml:trace contextRef="#ctx0" brushRef="#br0" timeOffset="168044.1488">17104 15379 320 0,'0'0'72'16,"0"0"-15"-16,0 0-9 0,0 0-8 15,0 0-8-15,0 0-7 0,0 0-6 16,0 0-5-16,0 0-2 0,-19-27-5 0,17 26-3 16,2-1-1-16,-1 0-3 0,1 2 0 15,0-1 0-15,0 1 0 16,0 0 0-16,0 0-1 0,0 12 0 16,3 3 0-16,1 5 0 0,-1 0-1 0,2 3-3 15,-4-1-2-15,3 6-9 0,-1 2-28 16,1 1-76-16,1-1-110 0</inkml:trace>
  <inkml:trace contextRef="#ctx0" brushRef="#br0" timeOffset="177939.3961">20658 12535 69 0,'0'0'23'0,"0"0"3"0,0 0 1 15,0 0-1-15,0 0-3 16,0 0-6-16,0 0-4 0,0 0-4 16,0 0-2-16,2-16-2 0,-2 15-2 0,0-1 1 15,0 1-2-15,0 0 3 0,0-1-2 16,0 1 1-16,0-1 1 0,0 0-1 15,0 1 1-15,0-1 0 0,0 1-2 16,0-1 0-16,0 1-1 0,0-1-1 16,0 1 0-16,0 0 2 0,0-1 0 0,0 0-1 15,0 1 1-15,2-4-1 0,1 1-2 16,-1-1 2-16,1 2 1 0,-3 3-1 16,3-5 0-16,0 2 1 15,0 1-2-15,1-1 0 0,-1-1 0 0,1 3-1 16,-1-2 1-16,1 1 1 0,-4 2-1 15,0-1 0-15,0 1 1 0,2 0-2 16,-1-2 0-16,1 2 1 0,-1-1 1 16,1 1-1-16,-1 0 1 0,1 0-2 15,-1 0 0-15,0 0-1 0,2-3 1 0,-2 3-1 16,1 0 2-16,-1 0-1 0,5 0 0 16,0 0 1-16,0 0-2 0,4 0 1 15,-6 0-1-15,4 3 1 16,0 1 0-16,1 1 0 0,1 3 1 0,-4-3-1 15,4 5 1-15,-2 0-1 0,-2-2 4 16,2 6-3-16,-4-6 3 0,-1 3-3 16,0 0 1-16,-2 1 1 0,2-1-2 15,-3 1 2-15,0 0-2 0,0 0 1 16,0 4 0-16,-7 0 2 0,1 2 0 0,0-6 1 16,-1-1 0-16,-1 1-2 0,3-4-1 15,-4 2 1-15,5-2-3 0,1-5 1 16,-1 3 0-16,1-3 0 0,-1 0 0 15,2 0 0-15,2-3 0 0,0 0 3 16,0 0-1-16,0 1 4 0,0-1 2 16,-1 2 5-16,1-2 2 0,-2 0 1 15,2 1-1-15,-1-1-4 0,1 0-2 16,0 0-6-16,0 0-2 0,0-7-1 16,1-2 2-16,8-3-1 0,-2 0 1 0,0-1-1 15,2 1 1-15,-1 0 0 0,1 0 0 16,0 0-1-16,1-4 0 0,0 3-2 15,0-2 1-15,-2 5-1 0,0-2 0 16,-1 0 0-16,-2 4-3 0,1-6 3 16,-2 6-5-16,-1-1 6 0,1 0-1 0,-3 4-1 15,1 2 1-15,-2 3 0 16,0-1 1-16,0 1-2 0,1-1 2 0,-1-1-2 16,0 0 1-16,2 1 0 15,-2-1-1-15,1 1-1 0,-1-1 1 0,0 1-1 16,2-1 0-16,-2 1 1 0,0-1 0 15,1 1 0-15,-1 1 0 0,0-2 2 16,0 2-1-16,2-1 1 0,-2 1 0 16,0-2-1-16,0 2 0 0,0-2 1 15,0 2-1-15,0-1 1 0,0 1-1 0,0-2 0 16,0 2-1-16,0 0 0 0,0 0 0 16,0 0 1-16,0 0 0 0,0 0 0 15,0 0 0-15,0 0 0 0,0 0 1 16,0 3 0-16,-3 7-1 0,-2-1 1 15,2 1 6-15,-2 5-7 0,4-4 5 16,-2 6-4-16,1-5-2 0,2-2 1 16,0 3 0-16,0-1-2 0,3 3 2 15,4-1 0-15,-1-1 2 0,1 0-2 16,2-4 1-16,-3-2-1 0,5 1 1 0,-3-2-1 16,-1-3-1-16,1 1 1 0,2-2-1 15,1 0-1-15,2-2 1 0,6 0-4 16,-1-2 1-16,4-5-8 0,-3-3-11 15,1 1-19-15,-7 1-51 0,1 1-50 16</inkml:trace>
  <inkml:trace contextRef="#ctx0" brushRef="#br0" timeOffset="178603.1284">20509 12348 190 0,'0'0'47'16,"0"0"-10"-16,0 0-6 0,0 0-8 15,0 0-2-15,0 0-6 0,0 0-1 16,0 0-5-16,0 0-2 0,0 0-2 0,-7-11-2 16,7 11 2-16,0-1 2 0,0 1 1 15,0-1 2-15,0-2-2 0,4-1-1 16,7 0-1-16,4-3 1 0,-4 5-1 15,7-1 0-15,1-2-1 0,1 2-1 16,5-1-1-16,-3-3-3 0,-1 3 2 16,-2-2-2-16,0 0 0 0,0 1 2 0,-6 0-1 15,1-1 0-15,-4 4-1 16,2-2-2-16,-2 0-2 0,-6 2 2 16,2 1 1-16,-1-1 3 0,0 0-1 0,-1 1-1 15,1 1-1-15,-5 0-1 0,0-1 1 16,0 1-1-16,1 0-1 0,1 0 0 15,-1 0-1-15,1-2-2 0,-1 2 0 16,-1 0-1-16,2 0-1 0,-2 0-4 16,1 0-10-16,-1 0 1 0,2 0-15 0,5 0-32 15,0 3-47-15</inkml:trace>
  <inkml:trace contextRef="#ctx0" brushRef="#br0" timeOffset="180659.7534">22068 11996 59 0,'0'0'29'0,"0"0"5"0,0 0-2 0,0 0-4 16,0 0-7-16,0 0-8 0,0 0 4 16,0 0 2-16,0 0 2 0,6-11-1 0,-6 10-1 15,1-1-5-15,-1 0 1 16,0 1 0-16,2 0-4 0,-2-1 1 16,0 1-3-16,1-1 0 0,-1 1 0 0,0-1-1 15,2 1 1-15,-2-1-1 0,0 0 0 16,0 1 0-16,0 1 0 0,1-2-4 15,-1 2 0-15,0-1-1 0,0 1-3 16,0-1 2-16,0 1-2 0,0-2 1 16,0 2-2-16,0-1 1 0,0 1-1 0,0-2 1 15,0 2 0-15,0 0 1 0,0 0-1 16,0 0 1-16,0 0-1 0,0 0 1 16,0 0 1-16,0 0 1 15,0 0-1-15,0 5 1 0,0 0 1 0,0 2 1 16,0 3 1-16,0-3 1 0,0 4-3 15,0 1 1-15,0 1-2 0,0 5 1 16,-1-7 1-16,1 8-3 0,-2-1 1 16,1 1-2-16,-2 4-1 0,1-1 1 15,1 0 1-15,-1 2 1 0,1 0-1 0,-2 0 0 16,0 4-2-16,2-1 1 0,-2-1-1 16,2 1 1-16,-1-2-1 0,2-1 0 15,0-1-2-15,0 1 1 0,0 2 5 16,0-1-3-16,0 3 4 0,2 1-3 15,-1-1-4-15,1-1 1 0,-1 0 0 16,-1-3 0-16,1-1-2 0,1-2 3 16,2 1-1-16,-3 3 3 0,2-3-2 15,0 3 0-15,0-2 0 0,0 0-1 16,0 1 1-16,0 1 1 0,0-2-1 0,0 0 0 16,0 2-1-16,1-3 1 0,-1 1 0 15,0 1 0-15,0 1 0 0,-1 0 1 16,1 1-2-16,0 1 2 0,-1 2 3 15,1 2-4-15,0-1 4 0,1 2-4 16,-1 1 0-16,-1-1 0 0,1 2-1 0,-1-1-1 16,1 2 1-16,0 1 2 0,-2-2-2 15,1 2 4-15,1-1-5 16,0 1 2-16,0 0-1 0,2-4 2 16,-2 2-2-16,0-2 2 0,-2 0-1 0,1 0 0 15,-2 1 4-15,1-1-5 0,-1 1 4 16,0 1-4-16,0-1 1 0,2-1 1 15,-1-2-3-15,-1 2 3 0,0-1-2 16,2 1 2-16,-2 0-2 0,1 1-1 16,1 2 0-16,-1 1 2 0,0 1 0 15,2-1 0-15,-1 1-1 0,-1-1 1 16,2 0 5-16,-2 4-5 0,-1-1 3 0,2 1-2 16,-2 2-3-16,1 1 2 15,-1 2-1-15,2 1 1 0,-1-1-2 0,2 4 2 16,-1-2-3-16,-1-1 2 0,2-2 0 15,0-4 1-15,0 2-1 0,1-4 1 16,3-2 3-16,-1 0-3 0,1 1 5 16,-1-3-6-16,0-1-1 0,2 0 2 15,-2 1-2-15,0-4 4 0,-1 5-2 0,0 0 0 16,2-2-3-16,-2 3 3 0,-1 1-1 16,-1-1 1-16,0 1-1 0,0-1 0 15,0 0 0-15,0 1 2 0,1 1 2 16,-3 0-2-16,2 1 2 0,-1 2-4 15,-1 1-1-15,-1-2 2 0,2 2-1 16,-2 1 1-16,0-2-3 0,0 3 2 16,0 0-1-16,1-1 0 0,0-2-1 15,1-3 2-15,-1-2-2 0,1 0 3 16,-1-2 4-16,-1-1-5 0,2 2 4 0,1-3-4 16,-2 1-3-16,2-2 4 0,3 0-3 15,-4-1 2-15,1-3 0 0,0 0 1 16,0 1 0-16,-1-3 0 0,1 1-3 15,0 0 3-15,0 0-3 0,0 0 1 16,-1-1 2-16,2-2-2 0,-1-6 1 0,-1-2 1 16,1-3-1-16,-3 2 0 15,1-4 0-15,1 3 1 0,-2-1 1 16,1 0-1-16,-1 0 0 0,0-1 0 16,2 1-1-16,-2-2 2 0,0 3-3 0,0-1 2 15,0-3 0-15,-2-3 0 0,1 4 2 16,-1-3-2-16,1-3-2 0,1 2 2 15,0-6-1-15,-2 5 2 0,2 0 0 16,-1-1-1-16,1 2 0 0,0-6-1 16,-2 5 1-16,2 0-1 0,-1 0 3 0,1 0-3 15,0-5 1-15,-2 0 0 0,2 0-6 16,0 1 5-16,0 1-2 16,0-1-3-16,0 1 0 0,0 5-7 15,0-2 2-15,0 7-44 0,0-4-44 0,2-4-71 16</inkml:trace>
  <inkml:trace contextRef="#ctx0" brushRef="#br0" timeOffset="182327.6096">23153 12403 126 0,'0'0'42'16,"0"0"-1"-16,0 0-4 0,0 0-8 0,0 0-3 15,0 0-5-15,0 0 0 0,0 0-4 16,0 0-2-16,0 0-4 0,-6 3-5 15,6-3-2-15,0 0 0 0,0-3 0 16,0-3 0-16,0-5 1 0,1 0 5 16,1 2 6-16,1-2-2 0,-1 3 5 15,0-3-4-15,-1 0-7 0,2 2-1 16,-3-3-4-16,2 1-1 0,-1 0 0 16,-1-2-2-16,0 6 1 0,2-2 0 15,-2 2-1-15,0 1 0 0,1 2 1 0,-1 4-1 16,0-2 0-16,0 2 0 0,0-1-1 15,2 0 0-15,-2-1-3 0,0 0-2 16,0 1-1-16,0-1 3 0,0 0-1 16,0 1 3-16,1 1-1 0,-1-1 1 15,2 1 1-15,-1 0 1 0,5 0 0 0,-2 0 1 16,2 4 0-16,1 8 1 0,-1 4-1 16,1 3 1-16,-4-1-1 0,0-4 2 15,0 3-3-15,1-1 0 0,0 2 0 16,2 2 0-16,0-5 0 0,0-4-1 15,-2-3 1-15,2-2 1 0,0 0 0 16,-3-5 1-16,7 2-1 0,0-3 1 16,4 0 0-16,5-4 1 0,-3-7 0 15,-3-1-1-15,-1-1 1 0,-2-3 1 16,-2-2 1-16,-2 0-2 0,2 0 2 0,-3-3 0 16,-1 7-3-16,-1-1 4 0,0 4 2 15,-3 5 1-15,2-6 1 0,-2 6 1 16,0-1-3-16,1 3 0 0,-1 4-3 15,0-2 0-15,0 2 1 0,0-1-1 16,2 0-1-16,-2-2-2 0,0 2-1 0,1 0-1 16,-1 0-1-16,2 1 0 0,-2-2 0 15,4 2 1-15,3 4 1 16,-1 7-1-16,1 7 0 0,-1 1 1 16,-2 2-1-16,1 2 0 0,0 1-1 0,0 0 1 15,-2 2-1-15,1 0 1 0,-3 1-1 16,2 0-1-16,-1 2 4 0,-2 0-3 15,0 0 3-15,0 0-2 0,0-4-2 16,0-7 1-16,0 1-1 0,0-7 1 16,0 0 2-16,0 2-1 0,0-8-1 0,0 0 1 15,-2-1-1-15,2-1 1 0,-1 0 0 16,1 3 1-16,0-7-1 0,-2 0 1 16,2 0 0-16,0 1-1 15,-1 1 1-15,1-1 0 0,0 1-1 0,-2-1 0 16,1 1 0-16,0-1 0 0,-1 1 1 15,1-1 0-15,-1-1 1 0,1 0-1 16,-1 2 1-16,1-2-1 0,-6 0 1 16,1 0 0-16,-3 0 0 0,0-3-1 15,2-6 0-15,2 1-1 0,0-2 0 0,2-2 2 16,2-2-2-16,1-6-2 0,0 0 2 16,0-4-1-16,4 2 1 0,2 0-1 15,1 4-7-15,2-1 3 0,0 3-3 16,-4 5 1-16,5 1 0 0,-4 2-6 15,0 2-7-15,1 0-17 0,-4 3-34 16,2 1-37-16,-5 2-34 0,5 0-59 16</inkml:trace>
  <inkml:trace contextRef="#ctx0" brushRef="#br0" timeOffset="183003.1399">23061 12064 150 0,'0'0'44'0,"0"0"-5"15,0 0-10-15,0 0-2 0,0 0 1 0,0 0-1 16,0 0-4-16,0 0-4 0,0 0-8 16,-4-4-2-16,4 4-5 0,0 0 0 15,0 0 1-15,0 0-1 0,0 0 4 16,3 0 1-16,3 0-1 0,6 0 1 15,6 2 1-15,-2 0-1 0,7 1-2 16,-5-1-2-16,-1 0-2 0,3-2-1 16,2 0 2-16,7 0-3 0,-4 0 1 15,-1 0-1-15,-5 0 0 0,-2 0 0 16,-2-2 0-16,-4 0-1 0,4 1 1 0,-10 1-1 16,1 0 0-16,-6 0-1 0,5-2 2 15,-1 2 1-15,2-2 1 0,-1 2 0 16,-5 0 0-16,0 0 1 0,0 0 1 15,2 0 0-15,-1-1 1 0,1 1-3 16,-1 0 0-16,1 0-2 0,-1 0-1 0,1-1-1 16,-1 1-3-16,1 0-2 0,-2 0-6 15,1 0-8-15,-1 0-13 16,2 0-24-16,-2 0-37 0,1 0-32 16,-1 0-61-16</inkml:trace>
  <inkml:trace contextRef="#ctx0" brushRef="#br0" timeOffset="184595.9059">24411 11914 75 0,'0'0'20'0,"0"0"4"15,0 0 8-15,0 0 7 0,0 0 3 0,0 0-1 16,0 0-7-16,10-78 0 0,-9 72-10 15,1-4-1-15,-1 5-6 0,1 1-5 16,-1-1 0-16,-1 5-4 0,0-1 1 16,0 1-3-16,0-2 2 0,2 0 0 15,-2 1-1-15,0-1-2 0,0 1 1 0,0 0-3 16,0-1-1-16,0 1-2 0,0-1 0 16,0 0-2-16,0 2 0 0,0-1 2 15,0 1 0-15,0 0 3 0,0 0 2 16,0 6 1-16,0 6 4 0,1 5-4 15,1-5 5-15,-1 8-7 0,-1-2 0 16,2-8 1-16,-2 9-2 0,2-7 1 16,-2 0 2-16,0 6-2 0,0-5 0 15,1 6 1-15,-1-1-5 0,0 0 3 16,2 10 0-16,-1-2 1 0,-1 2 2 0,2 3-1 16,-2 3-3-16,0 0-1 0,0 5-1 15,0-2 1-15,0 3-1 0,0-2 2 16,0 1-4-16,0 0 2 0,0 1 4 15,0-1-4-15,0 4 4 0,0-1-3 16,0 1-2-16,0 1 1 0,0 0-1 0,-2 0 0 16,1 1 0-16,-2 3 1 0,1-1-1 15,0 1 2-15,1-2-2 16,-1-4 2-16,-1-2-1 0,2-1 0 16,-1-3 4-16,1 1-4 0,-1 1 3 0,1-3-3 15,1 0-1-15,0-2 1 0,0 0 0 16,0 1 1-16,0-2-3 0,0 1 2 15,0 2 0-15,0 0 0 0,1 2 0 16,1 0 0-16,-1 4-1 0,1-2 2 16,-2 0 0-16,1 1 0 0,-1-1 5 0,0 2-6 15,2 1 3-15,-2-2-3 0,1 4-1 16,1 0 1-16,1 0-1 0,0 1 2 16,0 2-2-16,0 2 1 0,0-2-1 15,0-2 1-15,0 0-1 0,0-3 3 16,1-3-4-16,1 1 2 0,2-4 3 15,-3 4-5-15,1-2 5 0,-1 1-2 16,0 1-2-16,-1-2 2 0,2-2-2 16,0 2 1-16,-2-2-2 0,0 4 2 15,1 0-1-15,-1-1 1 0,0 2-1 0,2-3 2 16,-2 1-3-16,1 1 3 0,-2-3 3 16,3 5-4-16,-2-1 4 0,1-1-3 15,1 2-2-15,-1-2 1 0,0 3-1 16,3 0 0-16,-2 1-1 0,1 1 1 15,-3 2 0-15,1 0 1 0,-1-1-1 16,0-1 1-16,1 0-1 0,-1 1 1 16,0-6 5-16,1 3-5 0,-1 1 5 15,0 0-4-15,0 2-2 0,0 3 3 16,0 0-2-16,0 1 0 0,1 0 0 0,0-1 0 16,-1-1-2-16,1-1 2 0,-2-3-3 15,1 1 3-15,-2-3 3 0,2-2-4 16,0 3 5-16,0-5-5 0,2-3-1 15,-2-3 2-15,2-3-1 0,-2-2 1 16,1-1 0-16,-1-2-1 0,1 0 0 16,1-2 0-16,-1 0-1 0,0-1 1 15,-1-5 0-15,-1-1 0 0,1-4 0 16,-2-2 1-16,0 1-2 0,-1-5 1 16,2 0-1-16,-2-5 1 0,0 0 0 0,0 0 1 15,1 3 0-15,-1-3 0 0,0 1 0 16,2-1-1-16,-2 2-1 0,0-2 1 15,1 0-2-15,-1 1 2 0,0-1-4 16,0 0-4-16,0 0-10 0,0 0-13 16,0 0-30-16,0 0-42 0,0 0-59 0</inkml:trace>
  <inkml:trace contextRef="#ctx0" brushRef="#br0" timeOffset="185726.8616">25430 12040 205 0,'0'0'63'15,"0"0"-9"-15,0 0-10 16,0 0-7-16,0 0-7 0,0 0-4 0,0 0-5 15,0 0-6-15,0 0-6 0,5-40-4 16,-5 39-5-16,0 1 1 0,0 0-1 16,-5 8 1-16,-5 8 0 0,-1 7-1 15,-1 3 0-15,-1 4 0 0,0 4 0 16,-3 2 0-16,3 1 0 0,-3 0-1 0,3-1 0 16,-1-6 1-16,4-2-3 0,-1-6 3 15,5-7-1-15,1-6 2 0,4-5 1 16,1-4-2-16,-2 0 1 0,2 0 0 15,-1 2 1-15,1 0 1 0,-2-2 0 16,2 0 0-16,0 0-2 0,0 0-1 16,0 0 1-16,0-12 1 0,0-5 0 15,3-5-1-15,1 1 0 0,3-1 1 16,1 0 2-16,-1-2-2 0,2 0 2 16,-1-2-2-16,1 1 5 0,-2 5-2 0,-1-2 4 15,3 4 0-15,-4 1-4 0,1 1-2 16,0-1-2-16,-1 3-1 0,1 0 2 15,-1 5-1-15,-1 0-1 0,2 2 1 16,-4 2 0-16,1 2 0 0,-3 3 1 16,0-1-1-16,0 1 1 0,1-2-2 0,0 2 0 15,1-1 0-15,-1 1 0 16,5 0 0-16,1 3 1 0,0 2 0 0,1 8-1 16,0 2 1-16,-3 2-3 15,0 5 2-15,0 1 0 0,-2 0 0 0,1 0 0 16,-1 1-1-16,3 0 1 0,-1-1 0 15,1 0-2-15,0-3 1 0,1 0-4 16,-1-9 1-16,1 1-1 0,-1-5-3 16,0 0-6-16,0-1-12 0,-2-3-31 15,5 4-43-15,-5-5-53 0</inkml:trace>
  <inkml:trace contextRef="#ctx0" brushRef="#br0" timeOffset="185996.8068">25275 12342 437 0,'0'0'40'0,"0"0"-13"16,0 0-13-16,0 0-7 0,0 0-4 0,0 0-6 16,0 0 0-16,0 0-6 0,83-59-6 15,-58 59-11-15,1 2-33 16,0 5-55-16,1 1-129 0</inkml:trace>
  <inkml:trace contextRef="#ctx0" brushRef="#br0" timeOffset="187523.4981">26033 11814 152 0,'0'0'48'0,"0"0"3"0,0 0-7 16,0 0-1-16,0 0-3 0,0 0-5 0,0 0-5 15,0 0-3-15,0 0-4 0,-5-23-3 16,5 21-4-16,0 1-3 16,0-1-2-16,0 1-3 0,0-1-4 15,-2 1 1-15,2 1-3 0,0-2-1 0,0 2-1 16,0 0 1-16,0 0 0 0,0 0 1 15,0 3 0-15,0 10 1 0,2 5 6 16,0 0-5-16,1 6 4 0,0 0-2 16,-1-1-4-16,0 2 2 0,0-1-2 15,-1 2-1-15,2 0 1 0,0 2-1 0,0 4 1 16,0 2 0-16,-2 2-2 0,2 1 2 16,-1 1-4-16,-1 1 2 0,1-1-1 15,-1 1 2-15,1-2-2 16,-1 2 1-16,-1-1 3 0,3 2-3 0,-3-1 2 15,1 2-3-15,1-2 1 0,-1-1 1 16,1 1-3-16,-1-2 2 0,2 1 0 16,0 0-2-16,0 1 2 0,0-2 2 15,0 1-4-15,1-1 2 0,1-3-1 16,1 0 2-16,0-2-1 0,0-2 2 0,0 1-2 16,1-3 0-16,-1 3 4 0,-2-1-4 15,2 0 3-15,-2 2-3 0,-1-1 0 16,0 2 1-16,1 0 0 0,-2 2-1 15,-1 3 1-15,1 2 0 0,-2 2-3 16,1 2 3-16,-1 2-2 0,0 1 2 16,0-2 0-16,0 0 0 0,0-2 2 15,2-2-3-15,0-2 4 0,3-3-4 16,1-2-1-16,0 0 2 0,0-2-2 16,2 1 0-16,-1 1 1 0,-1 1-1 0,2 0 0 15,-2 3 2-15,2-2-2 0,-1 4 0 16,0-1 0-16,2 0 1 0,-1 1-1 15,0 2 2-15,2 1 3 0,-2 1-4 16,1 3 3-16,-1 2-5 0,1-1 1 16,-1 4 1-16,-2 1-2 0,1 3 2 0,0 0-3 15,-3 2 2-15,2-3 0 16,-2-4 1-16,2-1-2 0,0-3 2 16,1-2 4-16,-1-2-4 0,1 1 4 15,1-1-4-15,0 2 0 0,-1 1 0 0,1-1-1 16,-1 1 1-16,1-1-2 0,0 1 1 15,-1-2 0-15,0 2 1 0,2-2-2 16,-3-1 2-16,-1 2 3 0,3 0-3 16,-2 1 3-16,0-1-4 0,0 2-2 15,-1 2 1-15,1 1 1 0,-2 0 0 0,0 2 0 16,3-1 1-16,-2 1-4 0,1-2 3 16,-2-3 4-16,2 0-5 15,1-2 7-15,0-5-6 0,2 1 0 0,-2-2 1 16,0-2-4-16,0-2 3 0,-1-2-1 15,0-1 2-15,0-1-1 0,1-1 0 16,0-1 0-16,1-1 0 0,-1-1 0 16,1 0 0-16,-2-3 2 0,0-5-2 15,0-3 0-15,-2-3 1 0,-1-3-3 16,3-3 2-16,-3 2 0 0,-2-3 0 0,3 0 0 16,-2 1 0-16,-1-4 1 0,1 1 0 15,-2-4-1-15,0 5 1 0,1-1-1 16,-1 1 1-16,0 6 0 0,0-7 0 15,0 5 0-15,0 1 0 0,0-3-2 16,0-4 0-16,0-3 2 0,0 0-1 16,0 0 4-16,0 2-3 0,0 0 0 0,0-2 1 15,-1 2-1-15,1-1-1 16,-2 1 2-16,2 1-5 0,0-3-2 16,0 2-4-16,-1-1-20 0,1-1-29 0,0 2-58 15,0-1-76-15</inkml:trace>
  <inkml:trace contextRef="#ctx0" brushRef="#br0" timeOffset="188683.2532">27106 12125 171 0,'0'0'47'15,"0"0"3"-15,0 0 3 0,0 0-3 16,0 0-4-16,0 0-11 0,0 0-11 15,0 0-7-15,0 0-1 0,13-41-7 16,-11 39-3-16,-2 2-5 0,0-3-2 16,1 3 1-16,-1 0-1 0,-1 8 2 15,-9 9 0-15,-2 8-3 0,-2 5 2 16,-1 1 0-16,-2 4 1 0,-1 0-2 0,1-1 1 16,1 0 0-16,-1-3 0 0,4-4-1 15,1-4 1-15,5-7-3 0,3-6 3 16,2-6 0-16,2-4 0 0,-1 0 3 15,1 0-3-15,0 2 2 0,-2-1 2 16,2 1-1-16,0-2 2 0,0 0-1 0,0 0-1 16,0 0 1-16,0-12 5 0,3-5-1 15,5-8 1-15,-3 1-4 16,4-2-3-16,-2-2-1 0,2 2 0 16,1-3 0-16,-2 0 1 0,1 2-2 0,0 3 0 15,-3 7 1-15,-1 0 0 0,-2 8 1 16,-1 4-2-16,-1 1 1 0,-1 4 0 15,0-2-1-15,0 2 1 0,2-1-1 16,-1 0-1-16,1-1 0 0,-1 2 0 16,1 0 2-16,3 0-1 0,5 2 1 0,2 5-1 15,2 6 0-15,-2 1 0 16,-2 3 0-16,2 1 0 0,-4 2-1 16,3 2 1-16,-2-1-1 0,-1 1 0 15,1 0 0-15,-1-2-1 0,1 2-3 0,-2-2-1 16,0-2-5-16,1-1-14 0,-1-5-43 15,0 3-50-15,-1-4-84 0</inkml:trace>
  <inkml:trace contextRef="#ctx0" brushRef="#br0" timeOffset="188940.624">26952 12430 473 0,'0'0'41'0,"0"0"-16"0,0 0-11 0,0 0-8 16,0 0-8-16,0 0-1 0,0 0 0 15,0 0 0-15,0 0 1 0,47-27-4 16,-23 25-6-16,2 1-15 0,-2-1-24 15,2 2-36-15,-6 0-47 0,2 3-95 16</inkml:trace>
  <inkml:trace contextRef="#ctx0" brushRef="#br0" timeOffset="189357.1209">27520 12222 430 0,'0'0'28'0,"0"0"-5"0,0 0-4 16,0 0-9-16,0 0-5 0,0 0-4 15,0 0 0-15,0 0-1 0,0 0 0 0,0 0 0 16,1-58 1-16,11 66-1 0,5 6 0 16,-4 1 1-16,0 1-1 0,2 3 0 15,-2-1-1-15,1 0 1 16,1-3-2-16,0 1 2 0,0-2-3 0,1-1 0 15,0-1-2-15,1-3-5 0,-4-3-4 16,0-1-1-16,-4-1-6 0,0-1-9 16,0 2-17-16,-4-4-24 0,-1 1-10 15,-4-2-3-15,0 0-11 0</inkml:trace>
  <inkml:trace contextRef="#ctx0" brushRef="#br0" timeOffset="189626.8108">27731 12178 298 0,'0'0'70'15,"0"0"-9"-15,0 0-12 0,0 0-11 16,0 0-9-16,0 0-10 0,0 0-5 16,0 0-5-16,0 0-4 0,-1-26-2 0,1 26-2 15,-2-1-1-15,2 1 1 0,-3 0 0 16,-1 13 0-16,-3 7-1 0,-4 7-1 15,-1 1 1-15,-2-1 0 0,-1 1-1 16,0 2 1-16,-4-3-2 0,3 1 1 16,-2-4-2-16,0-2-1 0,2 0-3 0,2-4 0 15,1 0-3-15,5-5-16 0,-1-2-22 16,4-3-36-16,-1 0-37 16,1-2-40-16</inkml:trace>
  <inkml:trace contextRef="#ctx0" brushRef="#br0" timeOffset="190143.7179">27518 12026 383 0,'0'0'63'0,"0"0"-17"0,0 0-10 16,0 0-11-16,0 0-7 0,0 0-3 15,0 0-3-15,0 0-2 0,0 0-2 16,0 0-4-16,-18-14-1 0,16 13 1 0,2 1-4 16,-1-1 1-16,1 1 2 0,-2-2-3 15,2 2 1-15,0 0-1 16,0-1 0-16,0-1 2 0,10-3-1 16,6 2 1-16,5-3-2 0,0 2 0 0,1 1 0 15,-3-1 0-15,-2 2-1 0,-1 0 0 16,3-1 1-16,-8 3-1 0,2-1 0 15,-2-1 0-15,-6 2 0 0,2 0 1 16,-1 0-2-16,-6 0 2 0,0-1 0 16,0 1 2-16,2 0-1 0,-1 0 0 0,1 0-2 15,-1 0 0-15,0 0-3 0,1 0-1 16,-1 0-5-16,1 0-13 0,-1 0-18 16,1 0-31-16,4 0-48 0,1 0-93 15</inkml:trace>
  <inkml:trace contextRef="#ctx0" brushRef="#br0" timeOffset="191460.6644">28350 11672 187 0,'0'0'52'0,"0"0"-3"0,0 0-7 16,0 0-5-16,0 0-4 0,0 0-8 15,0 0-7-15,0 0-4 0,0 0-8 16,-6-28 0-16,6 28-4 0,0 0 0 16,-1 0 2-16,-1 0 0 0,-1 3 1 15,0 6 0-15,-1 6 2 0,1 3-2 0,-1 5 1 16,1 0 3-16,-1 3 4 0,1 1 3 16,0 1-4-16,1 3-2 0,0 0-7 15,0 1 0-15,1-1 0 0,1 3-1 16,0-1 3-16,0 3-3 0,0 2 0 15,0-1-2-15,1 3 1 0,2-1-1 16,1 2 2-16,3 0-3 0,-1 0 4 16,0-2-3-16,1 2 0 0,1 2 5 15,0-1-3-15,-1 2 4 0,-1 0-3 16,0-2-1-16,2 0 1 0,-2 0-1 0,2 2 1 16,-2 0-2-16,1 2 2 0,1 2-2 15,0-2 2-15,-1 1 1 0,0-1 1 16,2 1-2-16,-4-3 0 0,1 4 3 15,2 1-3-15,-1 2 2 0,-2 1-2 16,1 2-5-16,0 4 1 0,-1 1 0 16,0 4 2-16,2 2-3 0,-1 0 2 15,0 2 2-15,0-3-1 0,-2 0 2 16,3-1-3-16,-2 0-1 0,-1-3 1 16,0 2-2-16,2 2 1 0,0-2 0 0,1 1 1 15,-3-3-2-15,2-3 3 0,-1 0 2 16,-1 0-3-16,-1 0 5 0,0-1-5 15,-2 0-3-15,-1 2 3 0,3 0-2 16,-2 1 2-16,1-1-2 0,-1-2 2 16,1-2 4-16,-1 0-4 0,2-3 3 0,-1 1-5 15,1-2 1-15,0-1-1 0,-2 1 1 16,2-2 0-16,-2 1 0 16,1-2 1-16,-1 2 0 0,-1-4 0 15,2-1-1-15,-2-3 1 0,0-2-2 16,0-2 2-16,0 1 3 0,0-3-3 0,0 1 3 15,2-1-4-15,-2-1 0 0,2 2 0 16,-2-2 0-16,1-4 1 0,2 5-2 16,-1-2 1-16,1 1 0 0,-2 2 0 15,1-2 0-15,-1 0 0 0,0 1-1 0,1 0 2 16,-2 0-1-16,1 0 1 0,-1 0 4 16,0 1-4-16,2-1 3 0,-2 1-6 15,0-2 0-15,1-2 2 0,-1-2 0 16,0-1 4-1,2-2-4-15,-2 0 2 16,1-1-3-16,-1-1 1 0,2-2 1 0,-1 1 1 16,2-1-3-16,-2-1 2 0,1-7-2 0,-1 2-1 15,-1-5 2-15,2-1 2 0,-1 1-2 0,-1-9 2 16,1 3-1-16,-1-6 0 0,0 0 0 16,0 0 0-16,0 2 0 0,2-1-2 0,-2 2 1 15,0-3 0-15,0 1 1 0,0 1 0 16,0 0-2-16,0-1-2 0,0 1-2 15,0 2-5-15,-2 1-16 0,0-2-26 16,0 2-66-16,2-5-73 0</inkml:trace>
  <inkml:trace contextRef="#ctx0" brushRef="#br0" timeOffset="192400.4638">29283 11934 182 0,'0'0'53'16,"0"0"1"-16,0 0-12 0,0 0-7 0,0 0-4 15,0 0-3-15,0 0-3 0,0 0-5 16,0 0-6-16,0 0-7 0,-15-34-8 15,14 34-2-15,-1-2-2 0,-2 2 3 16,-2 9 3-16,-4 9-2 0,-3 6 1 16,0 5-1-16,0 1 1 0,0 3 0 0,-1 3 1 15,0-2-2-15,1 1 2 0,1-3-1 16,1-5 1-16,5-7-1 16,-1-5 0-16,5-4-2 0,0-7 2 15,1 1 1-15,1-5 1 0,-2 0 5 0,2 0 6 16,0 1 9-16,-1-1-2 0,1 1-1 15,0-1-5-15,0-2-9 0,0-12 2 16,0-5 0-16,0-7 0 0,0 0 1 16,0 2-3-16,0-2-1 0,1 0-1 15,2 0 2-15,0 2 0 0,-2 1 3 0,3 5-3 16,-2 1 1-16,-1 5-2 0,1 0-3 16,-1 0 0-16,-1 6 1 0,2 1-2 15,-2 5-3-15,1-4 1 16,2 1-1-16,-1 0 1 0,5-1 0 0,3 4 1 15,2 4 0-15,4 5 1 0,-1 5-1 16,0 1 0-16,1 4 1 0,-3 1 0 16,1 3-1-16,-1 0 1 0,0 2-2 15,-4-2 0-15,-2 4-2 0,-1 0-3 16,1-2-2-16,-4 0-3 0,0-2-13 0,-2-9-17 16,1-3-22-16,1-1-34 0,-2-4-31 15,1 1-56-15</inkml:trace>
  <inkml:trace contextRef="#ctx0" brushRef="#br0" timeOffset="192628.6995">29017 12272 490 0,'0'0'38'0,"0"0"-9"15,0 0-13-15,0 0-10 0,0 0-4 16,0 0-4-16,0 0-1 0,0 0 0 16,80-79-3-16,-52 76-3 0,2 0-3 0,2 0-3 15,3 2-9-15,0-3-18 16,1 2-27-16,0-3-22 0,-1-1-15 0,-2-3-26 16</inkml:trace>
  <inkml:trace contextRef="#ctx0" brushRef="#br0" timeOffset="193383.1163">29582 12041 448 0,'0'0'61'0,"0"0"-22"15,0 0-12-15,0 0-10 0,0 0-8 16,0 0-2-16,0 0-3 0,0 0-3 16,0 0-3-16,0 0-1 0,-22-47-3 15,22 47 2-15,0 0 2 0,9 2 0 16,5 7-1-16,1 3 1 0,2 5-2 0,-4 0-1 16,3 3-2-16,-3-1-2 0,0 2-3 15,3 0-9-15,-3-2-15 0,3-3-13 16,-1 0-21-16,0-6-11 0,-3-2 5 15,4-5 12-15,0-3 21 0,1 0 20 16,2-8 15-16,-2-4 7 0,-5-1 6 0,1-3 5 16,-4 0 14-16,-2-1 13 15,0 4 14-15,-4-3 9 0,-3 1 1 16,0 3-6-16,0-7-5 0,0 9-7 16,-2-1-4-16,-2 1-7 0,3 4-6 0,-1 1-5 15,2 5-8-15,0-1-5 0,-1 1-2 16,1-2-3-16,0 0-3 0,-2 1-2 15,2-1 0-15,-1 2 0 0,1 0 1 16,-4 0 1-16,-1 7 0 0,-4 6 0 16,-2 7 0-16,-1 0-1 0,1 0 0 0,-4 1 0 15,2-2-1-15,-1 3 1 0,1-2 0 16,-2-2 0-16,5-2 0 0,1-4-1 16,4-6 0-16,4-1 2 15,1-5 0-15,-2 0 3 0,2 0-2 0,-1 1 1 16,-1-1-1-16,1 2 1 0,1-2 0 15,-2 0 0-15,2 0 1 0,-1 0 0 16,1 0 1-16,-2 0-2 0,2-2 3 16,-1 1 1-16,1 0 0 0,0-2 1 15,0 2-2-15,-2 0-2 0,2 0-1 0,0-1-4 16,0 0 1-16,0 2-1 0,0 0 1 16,0 0 1-16,0 0 1 0,0 7-1 15,2 8 0-15,1 4 2 16,0 1-4-16,0 3 4 0,-2 0-2 0,-1 2 0 15,0 0 0-15,0 0 0 0,0 0-2 16,-1-1 2-16,-4 1 3 0,2-3-4 16,0-5 4-16,0 1-8 0,2-6 1 15,-1 1-3-15,1-2-3 0,-1-6-11 16,2 1-18-16,0-6-24 0,-4 1-44 0,0 2-47 16,1-1-95-16</inkml:trace>
  <inkml:trace contextRef="#ctx0" brushRef="#br0" timeOffset="193824.7449">29540 11830 429 0,'0'0'50'15,"0"0"-15"-15,0 0-13 0,0 0-10 0,0 0-4 16,0 0-3-16,0 0-2 0,0 0-2 16,0 0 1-16,0 0-2 0,19-30-2 15,-11 27 1-15,10-1-1 0,-1 0-1 16,3 4-1-16,6-1-4 0,-2 1 0 15,0 0-7-15,-1 0-9 0,-4 0-30 16,1 3-47-16,-4 0-73 0</inkml:trace>
  <inkml:trace contextRef="#ctx0" brushRef="#br0" timeOffset="195156.0407">30276 11704 323 0,'0'0'57'16,"0"0"-10"-16,0 0-9 0,0 0-6 15,0 0-3-15,0 0-5 0,0 0-4 16,0 0-3-16,0 0-4 0,0 0-3 16,-6-30-3-16,6 28-3 0,0 1-1 15,0-1 0-15,0 1-2 0,0 0-1 0,0 1 0 16,0-2 1-16,0 2-1 0,0 0 2 16,0 6-1-16,3 3 0 0,2 5 0 15,-1 3 1-15,0-2 1 0,3 9-1 16,-1-3 2-16,-1 1-2 0,-1 0 2 15,0 3 2-15,1-1-5 0,0 3 5 16,-2 2-7-16,0 0 1 0,-2 2 1 16,1 1-1-16,-2 3 1 0,0 0-2 15,0 4 1-15,0 1-1 0,0 2 1 16,0-2-2-16,0 2 2 0,0-3-1 0,0-1 1 16,0 3 0-16,0-2 1 0,0 4 3 15,0-1-6-15,0 4 5 0,1-4-4 16,2 1 0-16,2-4 2 0,-1-3-2 15,1 1 1-15,0 0 0 0,-1-3 0 16,1 2-1-16,-2-2 1 0,1 0-3 0,-1-4 4 16,0 0-2-16,1-1 1 0,0-1 0 15,1 2 0-15,-2-1 5 16,0 1-5-16,0 1 5 0,-1-1-6 16,0 0 0-16,1 0 1 0,-2 2-1 0,1 0 1 15,-1 3-1-15,1 2 0 0,-2 1 0 16,0 1 0-16,0 1-1 0,0 0 2 15,0-2-1-15,0 0 1 0,0-3-2 16,0-3 2-16,0-3-1 0,0-2 1 16,0 0-1-16,0 1 1 0,0-1 4 0,2 2-4 15,1-1 4-15,0-1-3 16,1 3-2-16,-1-1 1 0,2 0-1 0,-2 1 1 16,1 1-2-16,2 2 2 15,-2 2-1-15,0 1 1 0,-1 4-2 0,2 0 2 16,-2-1-1-16,0 0 0 0,0 1 0 15,-1-2 1-15,2-2 3 0,-1 0-1 16,2 2 1-16,1-3-3 0,-1-1 0 16,1 2 0-16,1-2-2 0,-1-1 1 15,1 0 1-15,-1 2-2 0,2 0 2 0,-3 3 0 16,1 3-1-16,-2 0 1 0,2 0 0 16,-1 2 0-16,-1-1 1 0,1-1-1 15,0 0 3-15,-2-2-3 16,0 2 4-16,1 1-4 0,-2-2-2 0,1 2 3 15,-2 0-2-15,0 0 1 0,1 1-3 0,-1-1 3 16,-1 3-3-16,2-3 2 16,0 0 0-16,0-1 1 0,1-1 0 15,-2-4-1-15,2 1 4 0,2-3-2 16,-1-1 2-16,0-4-1 0,2 2-4 16,1-1 1-16,-3 0 1 0,2-1-2 15,-1 1 1-15,1 0-1 0,-2 0 0 0,1 2 1 16,0 0 0-16,-2 0 2 0,1-3-2 15,-1-2 0-15,-1-3-1 16,1-1 1-16,-2-6 0 0,2 0 2 0,-2-6-3 16,2 1 1-16,-2 0 0 0,-1-8-1 15,2 7 1-15,-1-7-1 0,1 1 1 16,-1 2 1-16,-1-3-1 0,2 0-1 16,-2 0 1-16,1 1 0 0,-1-5 1 15,0 5 1-15,0 0 3 0,0 2-4 0,0 3 4 16,0-3-3-16,0 4-2 15,0 1-2-15,-1-7 1 0,-1 6 0 0,1-7 0 16,-1 8 2-16,1-1-1 16,-1 1-2-16,1-3 2 0,-2 5 1 0,2-3 0 0,1 2 0 15,-2 1-2 1,2 0 0-16,0 4-3 0,0-6-1 16,0 6-8-16,0-7-12 0,0-5-33 0,0 4-62 15,0-5-113-15</inkml:trace>
  <inkml:trace contextRef="#ctx0" brushRef="#br0" timeOffset="199991.9663">17326 17627 38 0,'0'0'10'16,"0"0"-5"-16,0 0-3 0,0 0 6 15,0 0-1-15,0 0 7 0,0 0 3 16,0 0 6-16,0 0-2 0,0 0 1 15,34 3-5-15,-24-3-5 0,2 0-2 16,0 2-2-16,2-2 2 0,7 0-3 0,-2 0 0 16,0 0-3-16,1 0 1 0,-1 0 0 15,1 0 0-15,9 3 2 16,-2 0 2-16,2 1 2 0,3 4-2 16,1-6-1-16,1-1-3 0,0-1-2 0,3 0 0 15,0 0 1-15,2 0 1 0,2 0-3 16,-1 0-1-16,3 0 1 0,0 0-2 15,-2 0 1-15,-2 0-1 0,2 0 0 16,-2 2 0-16,1 1 0 0,1-3 0 16,0 4 1-16,2-1 1 0,0 2 1 0,5-2 0 15,1-3 3-15,6 0-2 0,3 0 1 16,4 0-1-16,2 0 0 0,1-3 2 16,0-2 0-16,4-1 1 15,-1 0 1-15,2 0-4 0,2-1 2 0,2-3-3 16,2-5-2-16,4 3 3 0,-2-3-1 15,4 2 2-15,2 0 0 0,1-1-2 16,1 1-2-16,2-2-1 0,5 1 1 16,1-1 1-16,0-1-2 0,3 4 1 15,1-3-1-15,-1 3 0 0,1 0 2 0,2-1-2 16,-2 3 0-16,0-1 2 0,-2-2-16 16,-5 2 14-16,-2 1-12 0,-1 2 12 15,-3 2 0-15,0 4 3 0,-3-3-2 16,-3 0-2-16,-1 4 1 0,-5-1-3 15,0-1 4-15,-1-1 1 0,-3 3-1 16,2-5 3-16,-1 2-4 0,-2-3 2 16,0 0-2-16,-2-1 0 0,2 1 1 15,3-3-2-15,1 2 1 0,4-3-15 16,3 0 15-16,5 1-14 0,2-3 16 0,6 1-2 16,0 2 2-16,4-2 1 0,3 1 0 15,3 2 1-15,2 0 0 0,0 0-2 16,2 1 0-16,2 1 0 0,-1 2 1 15,1-2-2-15,-3 2 1 0,0 0-1 16,-2 2-1-16,-2 0 2 0,0 0 1 0,-1 2-2 16,1 1 2-16,-1-3-2 15,3-1 3-15,-2 0-2 0,0 0 0 16,5-1-1-16,-1 0-1 0,4 2-1 16,-1-1 2-16,3 1 1 0,0-4 0 0,1 3-1 15,2-2-1-15,0 0 0 0,0 2 0 16,-2-4 1-16,-2 3-1 0,3-1 1 15,-2 0 0-15,-1 0-1 0,2 2 1 16,-5-6 1-16,1 3-2 0,-1 1 2 16,1 1-2-16,1-2 0 0,-2 0 0 0,0 2 0 15,-2-3 0-15,1 2 1 0,0-2 0 16,-1 2 0-16,-2 0 0 0,1 0 0 16,-3 0-1-16,-1 0 0 15,0 0 1-15,1 1-2 0,-3-2 2 0,-2 0 1 16,-4 3-1-16,-2 1 1 0,-2 0-2 15,-3 0 0-15,0-2 0 0,-3 2 1 16,-1 1 0-16,-4-2 1 0,-2 3-2 16,-6 1 0-16,1-4 1 0,-4 3 2 15,-1 0-3-15,-3-1 2 0,-1 1-2 0,-2 1 1 16,-1 0 1-16,-3 0-3 0,-2 0 1 16,-2 0-1-16,-5 0 1 15,-2 0 1-15,-5 0 0 0,-2 0-1 16,-3 0 0-16,-4-3 0 0,-2 1 1 0,-5-3 2 15,-6 4-1 1,-2-2 2-16,-2 0-3 16,-3 2 4-16,3-4-3 0,-6 0-2 0,2 2 2 15,-6 0-2-15,1 2 1 0,-1-2 2 0,2 0-3 0,-2-1 0 16,5 0 2-16,-4 1-2 16,5-2 1-16,1 1-1 0,-1 0-1 0,1 2-1 0,-6 1 2 15,7-3-2-15,-5 4 1 16,-1 0 0-16,1 0-1 0,-6 0 0 0,0-1-2 15,0 1-1-15,1 0-2 0,1 0-1 16,-1 0 1-16,1 0-1 0,0 0-4 0,-1 0-13 16,1 0-34-16,-2 0-38 15,0 0-72-15</inkml:trace>
  <inkml:trace contextRef="#ctx0" brushRef="#br0" timeOffset="220730.1471">20813 13277 116 0,'0'0'36'0,"0"0"1"0,0 0 3 0,0 0-1 16,0 0 3-16,0 0-3 0,0 0-6 15,0 0-5-15,0 0-7 0,0 0-3 16,19-29-1-16,-18 28-4 0,-1-1-2 16,0 1-4-16,0-4-2 0,-3 2-3 15,-5-1-2-15,0 1-1 0,-6 3 0 16,-4 0 0-16,0 1 1 0,-7 6 1 0,6 3 0 16,-1-1-1-16,3 1 1 0,-2 3 0 15,2-1-2-15,1 1 2 0,-1 2-2 16,2 4 1-16,-1 1 0 0,4 1 1 15,1 0-2-15,2 3 1 0,2 0-1 16,1 3 1-16,2 0 1 0,1 0-1 0,1 1 0 16,1-3 0-16,1 1-1 0,0-4 1 15,0 0-1-15,3-6 1 16,1-2-1-16,2-1 1 0,-2-5 0 16,5 3 0-16,4-2 1 0,2-4 1 0,-1 1 1 15,2-6 1-15,4 0-2 0,0-2-1 16,5-5 1-16,-2-2-2 0,-4-2 1 15,-7 3 4-15,0 1 1 0,-6 2 5 16,0-1 0-16,0 0 0 0,-2-1-2 16,1-1 1-16,-4 3 4 0,2 2 0 0,-3 3 0 15,0-5-2-15,0-1-3 0,0-1-4 16,0-3-1-16,0 6-2 16,-3-5-2-16,-6 0 0 0,1 2-3 15,-10 4 1-15,-2 3-1 0,-6 0 1 0,-6 10-1 16,2 3 0-16,1 0 0 0,4 2-3 15,2 2 0-15,7-2-2 0,3-4-1 16,5 1-6-16,3-3-6 0,2-5-16 16,3 8-19-16,0-1-37 0,9 3-36 15,11 1-73-15</inkml:trace>
  <inkml:trace contextRef="#ctx0" brushRef="#br0" timeOffset="221242.6639">21183 13411 298 0,'0'0'59'16,"0"0"-9"-16,0 0-4 0,0 0-10 15,0 0-9-15,0 0-7 0,0 0-8 16,0 0-3-16,0 0-4 0,0 0-2 0,-32-20-1 16,31 20-4-16,-1 0 1 15,-5 0-1-15,-3 3 1 0,-5 8 1 16,-5 5 1-16,0 4-1 0,4 0 0 16,-1-1-1-16,5-1 1 0,2 2-3 0,3-8 2 15,3 4 1-15,1 1-1 0,0-7 2 16,1 8-2-16,2-1 1 0,0-6-2 15,2 4 1-15,1-6 0 0,3-2-3 16,2 0 1-16,-1-3-2 0,2 1 3 16,3-5 2-16,6 0 4 0,1 0 0 0,5-5 0 15,-3-4-1-15,-2-3 0 0,-5-1 0 16,1-1 0-16,-5-2 2 0,-1-2 0 16,-2 7 1-16,-3-7 1 15,0 3 0-15,-2 3-1 0,-1-6 2 0,-1 1-3 16,0 0 0-16,0 1-2 0,-3-1-2 15,-2 2 2-15,-1 4-1 0,-3-4 0 16,3 6 0-16,-1 1 0 0,-1 2-2 16,3 3-3-16,-3-2 0 0,2 5-5 15,-7 0-6-15,-5 0-10 0,1 7-49 0,-3 5-148 16,2 1-54-16</inkml:trace>
  <inkml:trace contextRef="#ctx0" brushRef="#br0" timeOffset="225047.0698">22999 13377 141 0,'0'0'27'0,"0"0"4"0,0 0-1 16,0 0 2-16,0 0-4 0,0 0-2 15,0 0-1-15,0 0 0 0,0 0-2 16,0 0-6-16,6-31-5 0,-6 29-2 15,0 0-5-15,2 1-3 0,-2-1-3 16,0 1-1-16,0-1-2 0,0 2-4 0,0-2 0 16,0 2 1-16,0 0 3 0,0 0 6 15,-8 4 1-15,-3 6 2 16,-4 4-2-16,2 0-1 0,-3 1-1 16,3-1 0-16,-1 1-1 0,1-2 2 0,-1 2-2 15,2-1 0-15,-1 1 1 0,4-4-1 16,0-1 1-16,1 1 0 0,1-2-1 15,-3 2 0-15,1 0-1 0,-3 1 2 16,4 0-1-16,-1-1 2 0,4-6-1 16,2-1-1-16,0 0 0 0,3-4 2 0,-2 0 0 15,2 0 0-15,-1 2 1 16,-1-1 0-16,2-1-1 0,-1 2 1 16,1-2 1-16,0 0-2 0,0 2 0 15,0-2-2-15,0 0 1 0,1 0-1 0,9-5-2 16,-1 0 0-16,1 2 0 0,7-3-1 15,-5 3 2-15,7 0 0 0,-2 1 1 16,2 2-2-16,-1 0-3 0,1 0 1 16,2 0-5-16,-7 0-3 0,8 0-4 15,-2 0-8-15,-8 0-2 0,6 0 0 0,-7 0-2 16,-7 0 0-16,2 0 0 0,-6 0 1 16,0-3-5-16,0 3 1 0,1-1-4 15,1 0-3-15,-2-1 7 16,0-4 6-16,0 1 12 0,-2-5 13 0,-5-3 0 15,1 6 5-15,-4-4 8 0,4 4 5 0,0-2 0 16,-1-4-3-16,3 6 2 16,-2-7 0-16,0 5 10 0,4-1 13 15,-1 0 9-15,0 0 5 0,1-1 4 16,1 5 0-16,1 1-11 0,0 5-7 0,-2-5-9 16,2-2-9-16,0 1-4 0,0 2-1 15,0 4-4-15,-1-2-3 0,1 2-3 16,0-1-5-16,0-1-2 0,0 0-2 15,0 1-2-15,0 1 3 0,0 0 0 16,0 0 2-16,4 9 2 0,2 7-1 0,2 3-2 16,-2 2 0-16,-3 1 0 0,0 0-2 15,0 4 2-15,-3 0-2 16,2 0 1-16,-2-1-2 0,0 0-1 16,0-3-2-16,0-4-1 0,0 0-5 0,1-6-13 15,-1 0-27-15,3 8-37 0,0-8-42 16,0 6-69-16</inkml:trace>
  <inkml:trace contextRef="#ctx0" brushRef="#br0" timeOffset="225555.9128">23301 13389 396 0,'0'0'46'0,"0"0"-10"16,0 0-8-16,0 0-5 0,0 0-4 16,0 0-3-16,0 0-3 0,0 0-4 15,0 0-5-15,0 0-2 0,-12-66-2 16,6 66-1-16,-4 0 0 0,-8 3-1 15,1 7 0-15,0 4 2 0,1 2-3 16,3 3 2-16,2 1 0 0,2 1 1 16,1-1-1-16,2 2 0 0,1-2-1 15,2 1 2-15,0-4 0 0,1 2-1 16,0-1 1-16,2-6-1 0,0 8-1 0,0-4 1 16,2-5 0-16,3 4-1 0,2-2 1 15,-3-6-2-15,7 2 2 0,3-3 0 16,-4-2 2-16,10-1-1 0,-1-3 1 15,4 0-1-15,3-4 0 0,-1-3 2 16,-6-4-1-16,-1-1 0 0,-2-3 1 16,-4-1 0-16,0-2 2 0,-3-2-1 0,-1-3 3 15,-2 0-2-15,-2-1 1 16,-2 1 0-16,-2-1 2 0,0 1 0 16,0 1 1-16,-6 2-3 0,-3 2 1 0,-4 1-5 15,-2 5-3-15,-3 1-3 0,-4 5-6 16,-6 6-7-16,-5 0-34 0,-6 14-65 15,-1 3-158-15</inkml:trace>
  <inkml:trace contextRef="#ctx0" brushRef="#br0" timeOffset="234363.9646">24749 13303 64 0,'0'0'17'0,"0"0"1"16,0 0-5-16,0 0-1 0,0 0-1 0,0 0-3 15,0 0-4-15,0 0 4 0,0 0-3 16,29-47 2-16,-28 44 2 0,1-2 1 16,1 2-1-16,-2-1-1 15,1-1 1-15,-1 1 0 0,1 1-1 0,-2 3 1 16,0-2-1-16,0 2-1 0,0-6 0 15,1-1 0-15,-1 0 3 0,0 3-1 16,0 4 4-16,0-6 1 0,0-1-1 16,0 1-2-16,0 2-2 0,0-1-2 15,-1 1 0-15,-1-1-2 0,1 1 2 0,-2-1-3 16,1 2 0-16,-1 0-2 0,2 0-1 16,-5 0 0-16,4 0 2 0,-1 0-3 15,0 1 0-15,3 2 0 0,-5-2-1 16,1 1 1-16,-1 0-2 0,1 1 2 15,4 0 2-15,-2-1-2 0,-4 1 0 16,0 0 0-16,0 0 1 0,-4 0-2 16,4 0 2-16,2 0-1 0,-6 2 0 15,5-1 1-15,-6 4-1 0,2-2 1 16,0 1 0-16,-1 0-1 0,3-1 1 0,0 0-1 16,-1 2 0-16,1-1 5 0,-3 2-4 15,-1 4 2-15,-2-2-1 0,1 2-1 16,0-1-1-16,1 0 2 15,1 2 0-15,-2 4-1 0,4-5 2 0,-1 1-2 16,4-2 0-16,0-1 0 0,0 1 0 16,1-4 0-16,1 3-1 0,2-3 1 15,-1 0-1-15,1 0 0 0,1-5 3 16,-2 0-3-16,2 7 1 0,0-3 0 16,0 5 0-16,3 0 1 0,5-3 2 0,0 1-1 15,1-4 1-15,1-1-2 0,4-2-1 16,5 0 1-16,2 0-1 0,4-1 0 15,-1-5-1-15,-5 0 3 0,-5 1-1 16,-2-1 1-16,0-2 3 0,-4 4 0 16,3-5 1-16,-2-1 1 0,0 3 1 0,-1-5-1 15,0-1 2-15,0 0-2 0,-1 0-3 16,-1-1-1-16,0-1-2 0,-3 5-2 16,3-4 4-16,-2 4-6 15,-3 6 5-15,1 0 1 0,-2-3 0 0,1 3 0 16,1-1 0-16,-1 1 1 0,-1 4-1 15,0-2-1-15,0 2 1 0,2-1-1 16,-2-1 1-16,1 0-2 0,-1 1 1 16,0 0 0-16,2-1-2 0,-2 1 1 15,0-1 0-15,1 1-2 0,-1 1 0 0,0-2 0 16,2 2-1-16,-2 0 0 0,0 0 2 16,0 0 0-16,0 0 0 0,1 2 5 15,-1 11-6-15,0 1 6 0,0 6-6 16,0-2 0-16,0 0-2 0,1 6 1 15,1-7 0-15,-1 1-1 0,-1 2 0 16,2 0-2-16,-1 4 1 0,-1-6-2 16,0 0-2-16,2 2-5 0,-2 1-7 15,0 7-16-15,0-3-28 0,-3 0-39 16,-2 0-40-16</inkml:trace>
  <inkml:trace contextRef="#ctx0" brushRef="#br0" timeOffset="235675.2358">25098 13207 70 0,'0'0'18'0,"0"0"1"0,0 0 2 16,0 0 5-16,0 0 0 0,0 0 1 15,0 0-5-15,0 0 0 0,0 0-1 16,-20-30 2-16,18 28-1 0,2 1 4 15,-3-5-5-15,2 0-3 0,-1 3-4 16,1-2-4-16,1 5-1 0,-2-1-2 16,2 1-2-16,-1 0-1 0,-1-2 1 15,-5 2-1-15,-6 0 2 0,-1 3 0 16,-7 5 5-16,7 5-4 0,-2 1 4 0,3 0-3 16,0 1-2-16,1 0 1 0,0 2-3 15,3 1 1-15,0 0-2 0,2 0 0 16,-2 2-1-16,3 2 1 0,2-3-1 15,1-4-1-15,2 2-1 0,-1 1 1 16,1 2-2-16,1 0 4 0,0 0-3 16,0 0 0-16,0-3-2 0,0 1 1 0,1-2 1 15,5-4-1-15,-2-2 0 16,5-1 1-16,-2-2 0 0,2-6 0 16,0 2 1-16,4-3 0 0,3 0 2 0,1-6-2 15,3-4 1-15,-1-4 0 0,-3-1 2 16,-3-1-2-16,-1 1 0 0,-4 3 0 15,-2 0 1-15,-2 3 1 0,-1 0 0 16,0-2 0-16,-1 7 0 0,-1-1 1 16,-1-1-2-16,0 2 0 0,-4-4-1 0,-2 0 1 15,-4 5-2-15,-6 0-1 0,0 3 0 16,-7 0-1-16,1 5 0 16,-1 2 0-16,1 4-3 0,-1 1 0 15,0 3-5-15,1 3-3 0,5 2-7 0,-2 1-16 16,5 2-39-16,2-1-48 0,3-6-125 15</inkml:trace>
  <inkml:trace contextRef="#ctx0" brushRef="#br0" timeOffset="238907.5263">25317 13336 150 0,'0'0'46'0,"0"0"-1"0,0 0-6 16,0 0-6-16,0 0-1 0,0 0-1 0,0 0-2 15,0 0-7-15,0 0-7 0,0 0-5 16,-5-42-2-16,2 40-2 0,-2-1-4 16,-5 1 0-16,-3 2-1 15,-2 0-1-15,-3 5 0 0,1 4 0 0,1 4 0 16,0 0 0-16,3 2 0 0,0 2 0 15,3 0 0-15,1 1 0 0,2 0 1 16,0-3-1-16,2 2-1 0,1 0 1 16,2-5-1-16,1 6 0 0,1-1-1 15,0-7 1-15,3 5-2 0,3-3 2 0,-2-5-2 16,7 2 0-16,3-2-2 0,-4-5 2 16,7 0-3-16,3-2 1 0,-1 0 2 15,6-8 2-15,-4-3 1 0,0-2 1 16,-1-2 1-16,-3-2-1 0,-1-1 3 15,-2-1 1-15,-3 1 1 0,-4 0 4 0,-1 6-5 16,-1-5 1-16,-3 7 1 16,-1-3-1-16,1-1 0 0,-2 3 0 15,0-1-1-15,0 0-1 0,-3 2 1 16,1 5-2-16,-3-3-1 0,2 4-1 0,0 1-1 16,2 0 0-16,1 3-2 0,-2-1 1 15,2 1-1-15,-1 0-2 0,-1-2-2 16,1 2-2-16,-1-1 2 15,1 1 0-15,1 0 3 0,-2 0 0 0,2 0-2 16,0 0 2-16,0 0-1 0,0 0-3 16,0 0 1-16,0 0 2 0,6 0-2 0,6 0 0 15,7 0-3-15,1 0-7 16,3 0-13-16,-6 0-2 0,2-1-4 16,-3-3 8-16,1-1 15 0,-1 1 3 0,0-2 9 15,-6 3 3-15,-1-2 0 0,2 2 5 16,-3-3 2-16,-1 2 1 0,-4 1 5 15,3-5-2-15,-4 4 4 0,0-1 1 16,1 2 0-16,-3 3 2 0,0-6-2 16,0 0 0-16,-2-3-5 0,-1 0 0 0,-1 4-6 15,-1-1 3-15,2 3-1 0,0 0-3 16,0 1-3-16,-3 2-1 16,1 0 4-16,-6 0-5 0,-2 6 1 15,2 5-2-15,-1 3 0 0,2 1 2 0,0 2-1 16,1 0 0-16,0 1 1 0,2 0-1 15,0-4-2-15,1 1 1 0,3 2-1 16,0-5 0-16,0 6 0 0,2-5 1 16,-1-1-1-16,2 2 1 0,0-2-2 15,0 1 0-15,0-3 0 0,0 1 0 0,3-2 0 16,2 0-1-16,-1-2 1 0,2 2 0 16,-3-7 0-16,7 1 1 0,-4-1-1 15,5-2 2-15,7 0-1 0,-4-4 0 16,5-3 1-16,-2-4 1 0,-2-1-1 15,0-5 0-15,-1 1 1 0,-3-1-1 16,2-1 4-16,-4 0-2 0,-3 4 2 16,-2-1 0-16,0 4 1 0,-4-2-2 15,0 0 2-15,0 3 0 0,-5-5-2 16,0 6 0-16,-4-2-2 0,-1 2-2 0,0 4 0 16,-3-2-5-16,4 4-6 0,-5 3-5 15,-9 0-26-15,0 4-64 0,-9 7-158 16</inkml:trace>
  <inkml:trace contextRef="#ctx0" brushRef="#br0" timeOffset="252388.0581">25121 6754 0 0,'0'0'0'0,"0"0"0"16,0 0 0-16,0 0 0 15,0 0 3-15,0 0-1 0,0 0 2 0,0 0-2 16,0 0-2-16,-20 40 1 0,15-19-1 15,1 0 0-15,-1 5 1 0,-2 1 0 16,3 5 3-16,0 0-3 0,-2 1 2 16,1 1-3-16,1-1 1 0,1 0 0 15,-2-1 0-15,2 2-1 0,-2-2 0 0,1-3 4 16,-1-2-5-16,3-3 3 0,-1-5-2 16,0-1 0-16,-1-1 1 0,-1 3-1 15,-1 2 0-15,2-2 0 0,0-5 0 16,-1-2-1-16,2-3 1 0,1-6-2 15,-1 7 0-15,1-6 1 0,1-1-1 16,0 2 2-16,-1-1-1 0,1-1 1 16,-1 1 0-16,1 1-2 0,-1-2 2 15,1 1-1-15,-1 0 0 0,2 1-1 16,0-6-1-16,-1 0 0 0,1 0-1 0,0 1 1 16,0 0 0-16,-2 1 3 0</inkml:trace>
  <inkml:trace contextRef="#ctx0" brushRef="#br0" timeOffset="253363.2665">25465 6572 5 0,'0'0'7'0,"0"0"-3"16,0 0 3-16,-43 103-1 15,32-74-1-15,1 5-1 0,-1 0 0 0,2 3-3 16,0 5 3-16,1-2-3 0,-2 2-1 15,2-4 3-15,2 2-1 0,1-2-1 16,-4-2 1-16,3-1-2 0,-1 2 1 16,0-3 2-16,-2 2-2 0,2-2 1 15,0 0-1-15,-1-1-1 0,-1 2 2 0,-2 2-1 16,1 1-1-16,-1 2 0 0,0 3 1 16,0 0 1-16,-1-1 1 15,2-2-2-15,0-4 0 0,-1-3-1 0,2-2 1 16,0-2-1-16,1-5 2 0,0 1-1 15,4-9-2-15,1-7 1 0,2-4-2 16,1-5 1-16,-2 0 0 0,2 0 0 16,0 3 0-16,0-2-1 0,0 0 1 15,0-1-5-15,0 2-4 0,0-2-9 16,7-7-15-16</inkml:trace>
  <inkml:trace contextRef="#ctx0" brushRef="#br0" timeOffset="254327.0327">26051 6402 19 0,'0'0'10'15,"0"0"-4"-15,0 0-3 0,0 0 2 16,0 0-3-16,0 0 1 0,0 0 0 15,0 0-1-15,0 0-1 0,0 0 1 16,-2-11-2-16,1 11 3 0,1 0-2 0,-2 0 0 16,-2 0 1-16,0 0-1 15,-4 7 2-15,0 4-2 0,-3-2 1 16,-1 4 0-16,1 1-2 0,4-5 1 16,-3 2 0-16,0 2 0 0,0 4 2 0,-6 4-2 15,1 2 1-15,1 1 4 0,-1 2-4 16,0 1 2-16,2 2-3 0,-3 1-2 15,0 5 2-15,-3 7-1 0,-2 3 5 16,-3 9-4-16,-3 1 2 0,-2 3-2 16,0 0 0-16,0-3-1 0,3-5 0 0,1-2 2 15,5-1-2-15,0-5 4 16,1-2-4-16,3-4-1 0,0-1 1 0,3-3-3 16,1-1 3-16,0-1-1 15,1-4 1-15,3 0 1 0,-2-4-2 0,2-2 0 16,3-5 1-16,0-1 0 0,0-5-1 15,2 0 2-15,-2 2-1 0,2-4-1 16,-1 2 1-16,1 1 0 0,0-3 0 16,0 2 0-16,0 0-1 0,-2 2 1 15,1 4 0-15,-2 1-3 0,-2 2 3 0,4-6 0 16,-2 1-1-16,-1 2 1 0,4-5 0 16,-3 5 0-16,0 0 0 0,4-6 0 15,-4 6 0-15,2-5-2 0,2-6 2 16,1 0-2-16,1-4 1 0,-2 0-2 15,2 0 1-15,0 1 1 0,-1 2-5 16,1-2-3-16,0-1-7 0,0 1-13 16</inkml:trace>
  <inkml:trace contextRef="#ctx0" brushRef="#br0" timeOffset="255015.1027">26823 6513 41 0,'0'0'12'16,"0"0"-1"-16,0 0-2 0,0 0 0 15,0 0 0-15,0 0-5 0,0 0 0 16,0 0-4-16,0 0 0 0,0 0 0 15,0-7 1-15,-3 7 0 0,-2 5 6 16,-6 11 3-16,-1 5 1 0,-3 3 1 16,-3 2-5-16,0 3 0 0,-3 3 0 15,-1 1-1-15,1 2-1 0,-2 3-1 16,1 1-1-16,-3 4-1 0,-1 1 0 0,0 0 0 16,0-1-2-16,3-4-2 0,0-3 2 15,3-1-3-15,1-3 3 0,0 0-2 16,1-1 2-16,0-3 1 0,1 0-4 15,1-4 2-15,0-1-1 0,1-2-2 16,0-1-1-16,0-1 0 0,1 1-3 16,0 0 0-16,0 0 1 0,1-1-1 15,1 1-1-15,0 2 1 0,1-3-3 16,2-5-5-16,3 1-1 0,1-6-1 16,2 0 1-16,-1 2 1 0,2-6-1 0</inkml:trace>
  <inkml:trace contextRef="#ctx0" brushRef="#br0" timeOffset="255620.1699">27306 6767 11 0,'0'0'11'0,"0"0"0"0,0 0-1 15,0 0-3-15,-69 94-3 0,54-73-1 16,-2 3 1-16,-2-1 4 0,-3 4 1 16,-2 2 0-16,-4 1-3 0,-2 2 0 0,1-1-6 15,-1-1 0-15,3 1 0 0,0-2 0 16,1 2 4-16,0-1-3 0,1 1 3 15,2-2-5-15,1 0-1 0,2-1 1 16,3-2 0-16,1-3-1 0,4-2 1 16,1-2 0-16,5-6-1 0,0 1 0 0,2-4 0 15,1 0-4-15,0 0-3 16,0-5-9-16,2 1-11 0</inkml:trace>
  <inkml:trace contextRef="#ctx0" brushRef="#br0" timeOffset="256300.054">27485 7184 97 0,'0'0'27'0,"0"0"-7"15,0 0-8-15,0 0-6 0,0 0-3 0,0 0-2 16,0 0 0-16,0 0-2 0,0 0-2 15,-52 25 6-15,45-12-2 0,-6 4 3 16,1 1 1-16,-2 2 0 0,1 1-2 16,-4-1 1-16,0 4-4 0,0-1-1 15,1 0 1-15,-1-3 0 0,2 2 1 0,0-2-2 16,1 0-2-16,-1-2 0 0,3 0-2 16,1-6 2-16,2 0-1 0,2 0-2 15,2-2-3-15,-1-3-3 0,1 1-1 16,3-4-6-16,1 1-16 0,-1-1-33 15</inkml:trace>
  <inkml:trace contextRef="#ctx0" brushRef="#br0" timeOffset="256759.0057">27591 7338 80 0,'0'0'21'0,"0"0"-4"15,0 0-5-15,0 0-3 16,0 0-4-16,0 0-2 0,0 0-1 16,0 0-1-16,0 0 1 0,0 0 1 15,-18 28-1-15,11-20-1 0,-2 3-1 0,3-6 0 16,4-2 0-16,-5 4-1 0,4-4 0 15,-3 4 1-15,-2 5 0 0,-1 2 1 16,-3 4 3-16,0 0-5 0,-2 0 2 16,-1 2-2-16,0 2-1 0,0-1 1 15,-4 0-1-15,2 2-2 0,-3 0-3 0,1-2-2 16,1-1-2-16,1-2-3 16,6-4-10-16,2-3-23 0</inkml:trace>
  <inkml:trace contextRef="#ctx0" brushRef="#br0" timeOffset="261668.0124">26281 6914 61 0,'0'0'26'0,"0"0"0"15,0 0-2-15,0 0 0 0,0 0-4 16,0 0-1-16,0 0-6 0,0 0-4 16,0 0-3-16,0 0-6 0,0 0 0 15,0 0-1-15,0 0-2 0,0 0-1 16,0 0-1-16,0 0-3 0,0 0 0 0,0 0 1 16,0 0 1-16,0 0 3 0,-2 6 4 15,2 0 3-15,-1 8 2 0,-1 4-1 16,1 2-1-16,-1 4-1 0,1-1-1 15,-1-2 1-15,1 1-1 0,-1 1 0 16,0 0-2-16,0-1 0 0,2 1 1 0,-1 2-1 16,1 0 2-16,-2-1-1 15,1 0-1-15,-1-2-1 0,1-5-2 16,1 2 0-16,-3 0-2 0,3-5 1 16,-1 6 1-16,1 0-2 0,-2-7 2 0,2 6-2 15,0-7 0-15,0 1 2 0,0 1-1 16,0-1 3-16,0 3 0 0,-1-4-2 15,1 2 2-15,0-3-1 0,-2 2 0 16,2-7-2-16,-1 4-1 0,1-4-2 16,0-1 1-16,0 1 0 0,0-6 1 0,0 0 1 15,0 0 1-15,0 1 2 16,0 1 0-16,0 0 2 0,0-1-1 0,0 1 0 16,0-2-4-16,0 1-2 15,0-1-2-15,0 0-3 0,0-10 0 0,1-6-4 16,2 1-7-16,3-2-7 0</inkml:trace>
  <inkml:trace contextRef="#ctx0" brushRef="#br0" timeOffset="262058.9551">26256 7079 44 0,'0'0'16'15,"0"0"0"-15,0 0 3 0,0 0 2 16,0 0 1-16,0 0 5 0,0 0 0 16,0 0-5-16,0 0-3 0,0 0-10 15,-4-32-5-15,4 31-4 0,0 0-2 16,0 1-3-16,0-2 1 0,-2 2 2 0,2 0 2 16,-1 0 1-16,-2 13 0 0,0 1 1 15,0 1-2-15,2 4 1 0,-1 1 0 16,1 2 1-16,1 9 2 0,0-1 0 15,0-1 1-15,0 3-4 0,0 1 1 16,0-3-2-16,0 2-2 0,0-2 2 0,1 2 0 16,1 0 0-16,-1 1-2 15,1-1 0-15,-2 0 0 0,1-3-1 16,-1-1 2-16,0-8-3 0,1-2 2 16,1-6 0-16,-2 1-1 0,1-4 1 0,-1-4-4 15,2 1-1-15,-2-6-4 0,0 0-2 16,0 0-5-16,0 2-4 0,1-1-5 15,-1 1-14-15,3 2-21 0</inkml:trace>
  <inkml:trace contextRef="#ctx0" brushRef="#br0" timeOffset="262623.471">26313 7034 17 0,'0'0'3'0,"0"0"0"16,0 0 3-16,0 0 3 0,0 0 4 16,0 0 2-16,0 0-2 0,0 0 0 15,0 0-2-15,-8 18-2 0,7-7 2 16,-2 1-2-16,1-2-3 0,1 2 3 0,-4 6-2 16,2 0 1-16,-1 5-1 0,0-1 1 15,0-1 1-15,1 2-3 0,-2 1 1 16,2 2-1-16,-1 1-4 0,1 2 3 15,0 0-3-15,-1 0-1 0,1 3 3 16,2-2-2-16,-1 2 1 0,-1-2-1 0,2-1-1 16,-2-3 0-16,2-8 0 15,1 1-2-15,0-7 1 0,0-6 0 16,0 5-2-16,0-6 3 0,0 0-1 16,0 1 1-16,0-6 2 0,0 0-3 0,0 0 0 15,0 2 0-15,0 0 0 0,0-1 0 16,0 0 0-16,0 0-2 0,0 1 2 15,0 0-2-15,0-1 0 0,0 1-1 16,0-1-1-16,0 1-2 0,0-1-1 16,0 1 0-16,1 0-2 0,-1-2 1 0,0 1-4 15,0-1-5-15,0 1 0 0,0-1-7 16,0 3-9-16,0-3-12 0</inkml:trace>
  <inkml:trace contextRef="#ctx0" brushRef="#br0" timeOffset="263964.3022">26210 7829 61 0,'0'0'13'0,"0"0"-2"15,0 0-2-15,0 0 0 0,0 0-2 16,0 0-3-16,0 0 1 0,0 0-1 0,0 0 1 16,0 0-1-16,-8-48-3 15,8 42 2-15,0 1-1 0,0 5 1 16,0-1-1-16,0 1-2 0,0-2-1 16,0 0-2-16,0 1 0 0,0 0-1 0,0 1 1 15,0-2 0-15,0 2 2 0,2 0 1 16,5 0 1-16,-1 0-1 0,5 0 0 15,0 2 2-15,-7-1-1 0,6 2-1 16,-4-1 0-16,-2-1 0 0,0 0 0 16,-4-1 0-16,0 0 1 0,0 0-1 0,2 3 2 15,-1-3-1-15,1 1 2 0,-2 0 2 16,0 5-1-16,-3 4 1 16,-6 0-1-16,-2 1-1 0,-1-2 2 0,5-5 3 15,-3-1 3-15,1 1 4 0,5-2 2 16,-7-2-5-16,6 0 0 0,-4 0-5 15,2-4 0-15,0-2-3 0,0 1 0 16,4 2-1-16,-3-5-1 0,4 3-1 16,1 2-1-16,0-1 0 0,-1-3-1 15,2 0-2-15,0-5 1 0,0-5-2 0,3 5 1 16,3-2-2-16,0 1-3 0,1 7 2 16,0-1 4-16,0-1 2 0,1 2 3 15,0 1 0-15,-5 3-5 0,6-1 0 16,-3 3 1-16,-2-2 0 0,7 2 1 15,-5 0-2-15,4 0 2 0,2 0 0 16,-5 2 0-16,2 2 5 0,-3 0-2 16,2 3-1-16,-2-1 0 0,-2 1 2 15,-2 4-2-15,1-2 2 0,-3 3-2 16,0 3 0-16,-8-1-2 0,2-2 2 0,-2-1-1 16,2-4 1-16,0-2 4 0,-1 1 0 15,4-5 1-15,-7 3-1 0,6-3-2 16,-2-1 1-16,-4 0 1 0,5 0-1 15,-6 0 0-15,2-5 1 0,2-1-2 16,0-1-1-16,1-3 0 0,2 2-2 0,1-3-1 16,0 0 0-16,1 1 1 15,2-3-1-15,0 4-1 0,0-2 0 16,0 6 1-16,0 0-2 0,0 5 1 16,0-1 0-16,0-2-4 0,0-2-2 0,0 0 0 15,3 2 4-15,2 2 2 0,1-1 2 16,5 2-3-16,-1-1-1 0,2 1 0 15,4 0 0-15,-3 6 3 0,1-1 0 16,-2 1 0-16,-3-2 2 0,-1 1-4 16,1 0 2-16,-2 1-1 0,0-1 0 15,-3-1 1-15,-1-1 1 0,-3 2 2 16,0 5-1-16,0 0 0 0,-7 4 1 0,0-3-1 16,0-4-1-16,-4 1 4 15,2-2-1-15,-2-4 1 0,1 2 1 0,-1-3-1 16,-1 1-1-16,2-2 1 0,-1 0-2 15,0 0 1-15,1 0-1 0,-1-3 1 16,2-1-2-16,0-1 0 0,1 1-3 16,5 1 2-16,-3-4-1 0,3 3-1 15,0-1 0-15,0-4-2 0,2 5 0 0,1-7-1 16,0 1-2-16,0 0 1 0,0-1-2 16,4 3 3-16,5-4-2 0,-2 5 1 15,5-2 0-15,-5 6 2 0,-3 2 1 16,1-1 2-16,2 2-1 0,-2 0-1 15,6 0 4-15,2 0-4 0,-3 4 2 16,0 4 2-16,-3-2-2 0,-1 1 0 16,0 3 1-16,-3 0 0 0,1-2 0 15,-3-4 0-15,1 6 0 0,-1-5 0 16,-1-2-1-16,2 4 3 0,-2-3-2 0,0 1 1 16,0 0 3-16,-5 2 0 0,2-4-1 15,-4 2 3-15,-1 0-4 0,3-4 1 16,-3 2 1-16,2-1-2 0,0-2 0 15,-5 0-3-15,6 0-4 0,1 0-2 16,-7 0-6-16,6 0-19 0,-5-2-20 16,0 0-30-16,-2 0-54 0</inkml:trace>
  <inkml:trace contextRef="#ctx0" brushRef="#br0" timeOffset="264659.7892">26214 7074 126 0,'0'0'40'0,"0"0"-4"0,0 0-4 16,0 0-13-16,0 0-7 15,0 0-9-15,0 0-4 0,0 0-4 0,0 0 0 16,-1-11 1-16,1 9 3 16,0 2 2-16,0 0 1 0,0 9 1 0,3 5-2 15,0 8 1-15,-1-1 1 0,2 3 0 16,-2 2 1-16,-1 1 0 0,1 3 0 15,-2 0-3-15,1 1 3 0,-1 1-4 16,0-2 0-16,0 2 1 0,0-1-1 16,-1-1 0-16,-2 0 0 0,-1-3-3 0,1-7 0 15,2-3-2-15,-1-8 0 0,1-5 2 16,1 3-2-16,-2-2 1 16,2 0-5-16,0 1-2 0,0 0-5 15,0-6-7-15,0 5-8 0,0 1-11 0,0 0-26 16</inkml:trace>
  <inkml:trace contextRef="#ctx0" brushRef="#br0" timeOffset="267540.004">26178 7064 62 0,'0'0'14'0,"0"0"-2"0,0 0-3 0,0 0-3 16,0 0-3-16,0 0-1 0,0 0 1 15,0 0-2-15,0 0 1 0,-3-21 0 16,4 16-4-16,2 2 2 0,-3 3 0 16,3-2 2-16,0-2 0 0,3 0 0 15,2-1 0-15,0 0-1 0,1 1-1 0,2 1 0 16,-2-2-1-16,-5 4-1 0,6-2 0 16,-3 3 0-16,-2-2-1 0,0 2 1 15,-5 0 1-15,5 0-2 16,-1 0 2-16,1 0 1 0,3 0 0 0,-5 4 0 15,0-2 1-15,1 5 0 0,-2-3-1 16,-1 0 3-16,-1 7-1 0,0 0 2 16,-3 2 2-16,-3 1-3 0,-1-2 3 15,0-5 0-15,1 0 5 0,-1 1 7 16,0-3 2-16,0 0 5 0,2-3-2 0,2 0-1 16,-2 0-4-16,0-1-1 0,1 1 0 15,-1 0 1-15,5-2-3 0,0 0-2 16,0 0-3-16,-5 0-4 0,1 0-2 15,-1 0 1-15,1 0-3 0,4 0-1 16,-3-4-1-16,0 1-1 0,0 1-1 0,1-1 0 16,1-3-5-16,1-1 1 15,0-4 0-15,0 2-3 0,0-3 3 16,3 4-1-16,1-2 0 0,2 1 4 16,2 2 0-16,-1 0 1 0,3 0 2 0,-1 1-1 15,-1 1-1-15,2 1-3 0,-5 3-2 16,6-1 3-16,-5 2 0 0,5 0 2 15,1 0 2-15,-2 0-3 0,5 4 3 16,-7 1-1-16,5 1 1 0,-7 0 0 16,0 0-1-16,-2 2 2 0,-1-1 0 0,0 3 2 15,-3-5 0-15,0 4 0 0,0 3 2 16,-1-4 1-16,-7 4 1 16,0-1 2-16,-2-6 2 0,-2 2 0 15,3-2 0-15,-3-2-1 0,1 0-1 0,5-3 3 16,-8 0 0-16,8 0-1 0,-5 0 1 15,-2 0-7-15,4-3 1 0,0 0-3 16,2-4 0-16,0 2-1 0,4 2-3 16,0-6 0-16,2 4-2 0,-1-1 0 15,2-6 1-15,0 6-2 0,0-6 0 0,3-3-1 16,2 5 2-16,3-1-2 0,-4 2 4 16,4 4 0-16,-1-2-2 0,3 3 2 15,-1 0-2-15,-5 2 2 0,6 0 1 16,-3 2-1-16,-1 0 0 0,4 0-1 15,-4 0 1-15,5 0 1 0,0 2 1 16,-4 1 0-16,2 2-1 0,-1 0 0 16,-1-1-1-16,-4-1 1 0,0-1 0 15,-1 1 1-15,-1 3-1 0,1-2 1 16,-1 4-1-16,-1-3 2 0,0 5 1 0,-4 2 0 16,-2-7 1-16,-4 6 1 0,1-6-2 15,-1-1 2-15,1 1-1 0,3-3 2 16,-5 0-1-16,5-2-1 0,0 0-2 15,2 2 0-15,-2-2 2 0,-1 0-3 16,1 0 1-16,-2-2 0 0,5 1-4 16,-2-2-1-16,1 1 1 0,3-4-4 15,-1 2-1-15,1-2 1 0,1-5-6 16,0 5-1-16,0-3-6 0,4 0 2 16,3 3 5-16,3-2-2 0,-2 4 5 0,7-1-8 15,-4 3-13-15,3 2-19 0,1 0-16 16,-4 3-44-16</inkml:trace>
  <inkml:trace contextRef="#ctx0" brushRef="#br0" timeOffset="268267.8507">26752 6995 5 0,'0'0'6'0,"0"0"-1"16,0 0-2-16,0 0 1 0,0 0-1 0,0 0 1 16,0 0 1-16,0 0 5 0,0 0 8 15,0 0 10-15,6 6 13 0,-6-6 6 16,0 0-5-16,1 1-6 0,-1-1-18 15,0 0-6-15,0 0-1 0,0 0 0 16,0-3 2-16,0-1-1 0,-3-6 0 0,0 1 1 16,-1 1 0-16,0 0-1 15,1 4 0-15,-1-5-3 0,2 5 1 16,-1-1-2-16,-1-2 0 0,2 2 0 16,-1 0-1-16,2 2-2 0,1 3 0 0,-2-1-3 15,2 1-3-15,-1 0-4 0,-1-2 0 16,0 2-2-16,-4 0 1 0,0 0 2 15,-4 2-1-15,-6 7 3 0,5 1 1 16,-7 5 1-16,5-2 1 0,-1-1-2 16,5-2 2-16,2 1-2 0,0 2 0 0,-2-1 1 15,3 1-1-15,0 1 1 16,1 0 1-16,2-3 0 0,-2 5-1 16,4 2 1-16,1-1 0 0,0 5-4 15,1-1 4-15,5-3-4 0,3-2 3 0,0-1 2 16,-2-5-2-16,1-1 2 0,1 1-2 15,-1-2 0-15,3-1-4 0,-4-2-2 16,-2-3 0-16,3 1 4 0,-1-3 7 16,5 0-3-16,5 0 1 0,-2 0-1 15,5-7-3-15,-1 0 5 0,0-2-2 0,-1-3-11 16,0 3-5-16,0-2-9 0,-6 4-13 16,-4 2-36-16,-4 3-40 0,-4 2-44 15</inkml:trace>
  <inkml:trace contextRef="#ctx0" brushRef="#br0" timeOffset="268867.8439">26727 6979 143 0,'0'0'38'0,"0"0"-1"0,0 0-4 16,0 0-4-16,0 0-1 0,0 0-3 0,0 0-5 15,0 0-3-15,0 0-6 0,-11-43-5 16,8 41-4-16,0-1 0 16,0 1-1-16,3 2-1 0,-6 0 2 15,0 0-2-15,-5 0 0 0,-5 5 2 0,0 4-2 16,-1 4 0-16,-3-1 0 0,2 4 0 15,1-1 1-15,1 0 0 0,2-1 0 16,2 1 2-16,2-5-2 0,4 2 0 16,-1 1 1-16,4-3-1 0,-3 4 2 15,2-5-1-15,0 0-2 0,2 2 5 0,1 1-3 16,-1 1 1-16,2-3-2 0,0 2-1 16,0-4-1-16,0 2 0 0,2 0 1 15,6 0 1-15,1 1 1 16,4 1 1-16,1-2 0 0,2-2-1 0,4-2 0 15,1-3-2-15,-5-1-3 0,2 1-5 16,0-3 2-16,-5 0 1 0,6 0-7 16,-6 0 1-16,0 0-2 0,7 0-3 15,-1-3 5-15,5-2-7 0,-6 0-24 16,-7-1-25-16,-3 0-47 0</inkml:trace>
  <inkml:trace contextRef="#ctx0" brushRef="#br0" timeOffset="280397.735">20811 14581 95 0,'0'0'34'0,"0"0"0"16,0 0 1-16,0 0 0 15,0 0-2-15,0 0-4 0,0 0 2 16,0 0-8-16,0 0-1 0,0 0-4 16,-4-79-3-16,-1 71-6 0,0 3-1 0,2 2-4 15,-4-2 0-15,1 3-3 0,-7 2-1 16,-3 0 0-16,0 0-1 0,-3 3 1 15,2 5 0-15,3 0 2 0,-1 3-3 16,2 1 4-16,0 1-4 0,2 1-1 16,-1-1 2-16,-1 2-1 0,0 2 2 0,-1 1-2 15,2 1 1-15,2-1 0 0,0 3-2 16,3-1 2-16,-1 1 2 0,2 0-4 16,2-5 2-16,1 2-2 15,0 0 2-15,2-6 0 0,0 6 0 0,1-6-1 16,0 0-1-16,0 5 3 0,2-6-1 15,7 3 1-15,1-6 0 0,-1-1-1 16,10-1 0-16,0-5 0 0,2-1 2 16,7 0 0-16,-4-3-1 0,-1-3 0 15,-2-2 0-15,-6 3-1 0,0-2 0 0,-1 1 2 16,-2-1 2-16,0-1-1 0,-1 1 3 16,-5 0 0-16,0-1 3 0,0-1 1 15,-5 5 2-15,3-5 2 16,-4 4 1-16,0-5 0 0,0-4-4 0,-5 6 1 15,-4-2-4-15,-4 1 0 0,-5 5-2 16,-3-3-2-16,-3 6-2 0,-2 1-1 16,-2 4-2-16,-4 5-3 0,0 5-1 15,2 3 2-15,-1 2-2 0,4 4 1 16,4 3-1-16,4 0-7 0,4 1-6 0,7-2-16 16,5 0-25-16,1-10-38 0,2 2-34 15</inkml:trace>
  <inkml:trace contextRef="#ctx0" brushRef="#br0" timeOffset="280935.6022">21134 14669 341 0,'0'0'53'0,"0"0"-15"0,0 0-10 0,0 0-4 16,0 0-1-16,0 0-2 15,0 0-2-15,0 0-3 0,0 0-3 0,0 0-2 16,-55-73-4-16,52 70 0 0,0 0-1 15,3 3-3-15,-1-1-2 0,1 1-2 16,-6 0 0-16,-3 1 1 0,-2 7 0 16,-4 5-1-16,5 1 1 0,-1 2-1 15,2 1 0-15,0 1 1 0,1 1 0 0,2-1-2 16,1-4 1-16,2 2 0 0,2-4 1 16,0 2-1-16,1 4 0 0,0-5 0 15,0 3-1-15,5-2 0 0,0-5 1 16,4 3 1-16,2-3-3 0,-2-4 1 15,6 1-2-15,2-5 1 0,0-1 2 16,5-1 1-16,-2-10 2 0,-2-1 0 16,0-4 1-16,-2-3 0 0,-5 1 0 15,0-2 1-15,-3-1 0 0,-2 1 0 16,-2 4 0-16,-2-1 1 0,-2-1 1 0,0 1 2 16,0 2 2-16,-8 0-1 0,-2 4-3 15,-3 2-5-15,-4-2-3 0,-5 8-4 16,-2 3-4-16,-5 2-10 0,-1 10-34 15,-2 5-121-15,1 4-107 0</inkml:trace>
  <inkml:trace contextRef="#ctx0" brushRef="#br0" timeOffset="300639.2151">25954 4720 198 0,'0'0'74'0,"0"0"-15"16,0 0-23-16,0 0-13 0,0 0-6 15,0 0 3-15,0 0 1 0,0 0-1 16,0 0-2-16,-9-48-1 0,9 48-2 0,0-2-3 16,-1 1-3-16,1-1-6 0,-2 1-1 15,2-1-3-15,-1 1-3 0,-1 1-2 16,-5 0 1-16,-8 0 0 15,-6 9 0-15,-7 6 1 0,2 5 1 0,2 3-2 16,0 1 2-16,0 3 1 0,1-1 1 0,3 1-2 16,1-2-2-16,3-4-4 15,6-8-1-15,4-3 0 0,2-2 4 16,2-3 5-16,0 0 1 0,-1 4 1 16,1-4 1-16,1-1-2 0,-1 0 3 0,2-4-3 15,-1 0 0-15,1 0-2 0,0 2 1 16,-2 0-3-16,2-1-2 0,0 1 2 15,0 0-1-15,0 1 2 0,2 1 0 16,9-1 5-16,4 1 1 0,5-4 0 16,7 0 1-16,-2 0-17 0,0-4-3 0,1-3-1 15,0 0-2-15,1-4 9 0,3 3-11 16,1-5-16-16,-1 2-29 16,-4-1 0-16,-4 3-1 0,-2 0-3 15</inkml:trace>
  <inkml:trace contextRef="#ctx0" brushRef="#br0" timeOffset="300935.943">25905 4657 235 0,'0'0'77'15,"0"0"-7"-15,0 0-9 0,0 0-14 16,0 0-9-16,0 0-16 0,0 0-9 15,0 0-7-15,0 0-5 0,0 0-4 16,-12-46-3-16,12 45 1 0,0 1 2 16,0 0 1-16,0 13 2 0,4 7 0 15,5 7-3-15,0 2 2 0,-1 3-1 16,1 3 1-16,-3 5 1 0,1 1 1 0,-1 3-2 16,0-3 0-16,-4 2-2 0,3-5 0 15,-2-4-3-15,-2-11 0 0,2-6-6 16,0-4-9-16,1-3-16 15,-1 0-34-15,-2-6-25 0,1 1-47 0</inkml:trace>
  <inkml:trace contextRef="#ctx0" brushRef="#br0" timeOffset="301386.752">26166 4820 495 0,'0'0'34'0,"0"0"-6"0,0 0-8 0,0 0-8 16,0 0-7-16,0 0-5 16,0 0-4-16,0 0-3 0,0 0 0 0,0 0-1 15,-1-9 1-15,1 9 0 0,0-1-1 16,0 1 0-16,0-1 1 0,7 1 1 15,5 0-2-15,3 1 4 0,5 7 0 16,-3 3 0-16,-4 2 3 0,0 2-1 16,-3 2-2-16,-4-4 1 0,-2 3 0 15,-2-6 1-15,-2-3 2 0,0 4 0 0,0-5 0 16,0-1 2-16,0 1 1 0,0-6 3 16,0 0 0-16,-3 4 1 0,0-1 1 15,-6 2-2-15,2-1-2 0,-5-4 1 16,-2 0-1-16,1-4 0 0,-2-6-1 15,3-5 0-15,4-4-3 0,4-2-1 16,2-1 1-16,2 1 2 0,0-1 1 16,3 2-2-16,6-1-3 0,-1-4-11 15,7 1-2-15,5-3 1 0,5 3 4 16,2 2 0-16,3 5-4 0,-1 5-12 0,2 5-28 16,-3 4-30-16,0 2-41 0</inkml:trace>
  <inkml:trace contextRef="#ctx0" brushRef="#br0" timeOffset="301784.0976">26811 4658 309 0,'0'0'50'0,"0"0"-11"0,0 0-12 0,0 0-10 15,0 0-9-15,0 0-9 0,0 0 0 16,0 0-1-16,0 0-1 0,-37 14 5 15,21 9-1-15,-3 7-1 0,0 5 0 16,-4 7 0-16,-2 3-1 0,1 3 3 16,-3 2-4-16,0 3 2 0,0-1 1 15,-2 1-8-15,1-3 1 0,2-3 0 0,3-3 0 16,0-4 5-16,4-6 1 0,1-6-3 16,6-10-2-16,2-3-5 0,3-6-13 15,4-6-18-15,1 2-30 16,2-5-47-16</inkml:trace>
  <inkml:trace contextRef="#ctx0" brushRef="#br0" timeOffset="302390.1468">26732 5114 455 0,'0'0'43'0,"0"0"-18"15,0 0-11-15,0 0-9 0,0 0-5 16,0 0-2-16,0 0 0 0,0 0 0 16,0 0 1-16,-14-69-1 0,20 56 1 0,5-1 1 15,0 1 0-15,1 5 1 0,-2 0 1 16,-1 1-4-16,1 4 0 0,-2-2 0 15,1 2-1-15,2 2 0 0,0-1-2 16,-1 2-1-16,1 0-1 0,2 2 0 16,0 5-1-16,0 5 2 0,-5-1 2 0,-4 3 1 15,-2 4 3-15,-2 4-1 0,-5 6 0 16,-4-1 4-16,-4-2-4 0,-2-2 3 16,-2 1-2-16,0-5 1 15,0-2 0-15,4-5 2 0,6-6 2 0,4-3 1 16,3-3 4-16,0 0 2 0,-2 0-1 15,2 0-1-15,-1 0-4 0,-1 0-2 16,0 0-1-16,0 0-3 0,-1-2 0 16,2-2-1-16,1-7-3 0,0-4-2 15,3 3 3-15,4-1-4 0,0 2 3 0,-1 5 0 16,1 3-3-16,3-2 2 0,-1 5 1 16,1-2 0-16,3 2 0 0,3 2 4 15,0 4-3-15,0 5 3 0,-3-2-3 16,-5 1-1-16,-2-2-3 0,-3 1 1 15,2 2-1-15,-5 1 6 0,-2 6 3 16,-8 0 2-16,-7 5 3 0,-2-1-1 16,-6-4-1-16,1-4 1 0,-1-3 0 15,5-3-2-15,-2-2-1 0,5-3-2 16,2-1-3-16,3-1-6 0,0-1-14 0,0 2-33 16,6-2-45-16,-4 0-87 0</inkml:trace>
  <inkml:trace contextRef="#ctx0" brushRef="#br0" timeOffset="302983.7969">27099 5064 471 0,'0'0'40'16,"0"0"-13"-16,0 0-7 0,0 0-7 0,0 0-8 15,0 0-4-15,0 0-4 0,0 0-3 16,0 0-1-16,0 0 2 16,-1-19 3-16,1 19 0 0,-2 2 3 15,1 11 0-15,-2 7-1 0,-4 7 2 0,1 0 1 16,-1-2-4-16,-1-2-1 0,2-6-4 15,1-2-1-15,2-6 3 0,2-5 3 16,1 3 2-16,0-7-1 0,0 0 0 16,0 0 0-16,0 1 1 0,0 0 1 15,0 1 2-15,0-1 3 0,0 1 3 0,0 0 0 16,0-1 0-16,0 1 4 0,0-1-2 16,0-1-2-16,0 0-4 0,0-11-4 15,4-5-2-15,4-8-4 16,0-2 5-16,-1 2-4 0,2-1 3 0,-1 3 0 15,-1 0 1-15,-2 7 0 0,1 0 0 16,-3 5 2-16,-2 5 2 0,3 2 0 16,-4 3 0-16,0-2-1 0,0 2-2 15,2-2-4-15,-2 1 0 0,1 0-2 16,-1 1 0-16,1 0 0 0,4 0-1 0,2 4 3 16,1 8 0-16,3 6 1 0,-4 2 1 15,1 0-1-15,-3 3 0 0,4 1 4 16,-3 3-2-16,-1 1 3 0,3-4-4 15,-2-1-1-15,-1-6-1 0,1-4-1 16,-2-5-1-16,-2-4-3 0,4 2-2 0,-3-2-5 16,0-2-11-16,1 1-20 0,-4-3-34 15,0 0-50-15,0 0-63 16</inkml:trace>
  <inkml:trace contextRef="#ctx0" brushRef="#br0" timeOffset="303216.8107">26989 5057 477 0,'0'0'35'0,"0"0"-10"16,0 0-11-16,0 0-8 0,0 0-2 15,0 0-1-15,0 0 2 0,0 0-5 16,110-47-8-16,-74 37-13 0,-1 3-17 16,-2 1-60-16,2 5-95 0</inkml:trace>
  <inkml:trace contextRef="#ctx0" brushRef="#br0" timeOffset="303428.4952">27599 5054 687 0,'0'0'4'0,"0"0"-2"16,0 0-6-16,0 0-25 0,0 0-136 15,0 0-136-15</inkml:trace>
  <inkml:trace contextRef="#ctx0" brushRef="#br0" timeOffset="310000.9129">26239 7029 56 0,'0'0'14'0,"0"0"-3"0,0 0-1 16,0 0-4-16,0 0 1 0,0 0-4 16,0 0 0-16,0 0-1 0,0 0-2 15,0 0 1-15,0 5-1 0,0-5 1 0,0 0 1 16,0 0-1-16,0 0 1 0,0 0 2 16,0 0-2-16,0 0 3 0,0 0 2 15,0 1 0-15,0-1 4 0,0 0-3 16,0 0 2-16,0 0-4 0,0 0-2 15,0 0 1-15,0 0-3 0,0 0 1 16,0 0 0-16,0 0-3 0,0 0-1 16,0 0 0-16,0 0 0 0,0 0-2 15,0 0 3-15,0 0-2 0,0 0 0 16,0 1-1-16,0-1 2 0,0 0 1 0,-2 0 1 16,2 0-1-16,0 0 1 0,0 0-1 15,0 0 0-15,0 0 2 0,0 0-1 16,0 0 0-16,0 0 0 0,0 0-1 15,0 0 3-15,0 0-5 0,0 0 2 16,0 0-2-16,0 0-3 0,0 0 1 0,0 0-4 16,0 0 2-16,0 0-3 15,0 0-2-15,0 0 2 0,0 0 1 16,0 2-2-16,-3 3-5 0,0 5-22 16</inkml:trace>
  <inkml:trace contextRef="#ctx0" brushRef="#br0" timeOffset="311980.572">26182 7775 1 0,'0'0'11'0,"0"0"0"0,0 0-1 16,0 0-4-16,0 0 2 0,0 0-6 15,0 0-3-15,0 0-2 0,0 0 0 16,-6 1 2-16,6-2 1 0,0 1 0 16,0 0-3-16,0 0 1 0,0 0-1 15,2 0 0-15,-1 0 1 0,5 0-1 0,-1 0 2 16,0 0 0-16,-1 0 1 0,-4 0-1 16,0 0 2-16,0 0 0 0,2 0 1 15,-1 1 2-15,1-1 3 0,-1 0 1 16,1 2 1-16,-1-2-2 0,1 0 1 15,-1 0-1-15,-1 0 3 0,2 0-1 16,-2 0-1-16,0 0-4 0,1 0 0 16,-1 0-3-16,0 0-1 0,0 0 1 15,0 0-1-15,0 0 0 0,0 0-1 16,0 0 0-16,0 0 0 0,0 0-2 0,0 0 3 16,0 0-1-16,0 1 0 0,0 1 1 15,0-1-1-15,-1 0 1 0,1 1 1 16,-2-1 0-16,2 1 3 0,-1-2 0 15,1 2 7-15,-2-2 9 0,2 0 4 16,-1 2-4-16,1-2-2 0,-2 0-11 0,2 0-3 16,-1 0-4-16,1 0-12 15,-2 0-19-15,1 0-60 0</inkml:trace>
  <inkml:trace contextRef="#ctx0" brushRef="#br0" timeOffset="313859.7035">9578 9736 4 0,'0'0'5'16,"0"0"0"-16,0 0 3 0,0 0-2 16,0 0 1-16,0 0 0 0,0 0 1 0,0 0 2 15,0 0-1-15,9 4 2 0,-9 1 0 16,0-1 10-16,-1 1 14 0,1-5 10 16,-2 0 8-16,-1 3-9 15,-1-2-13-15,-2 2-11 0,5 1-2 0,-5-4 2 16,0 1 1-16,2-1-3 0,-2 2-6 15,6-2-9-15,0 0 1 0,-4 0-1 16,-2 0 1-16,1 0 0 0,0 0-1 16,2-2-3-16,0-1 0 0,0 0-1 15,0 1-1-15,3 2-3 0,-1-1-4 0,1 1-7 16,0-1-5-16,-2-1-8 0,2 1 5 16,0 1 8-16,0-2 4 0,0 2 2 15,0 0-4-15,0 0-3 16,2 0 5-16,2 0 9 0,2 5 4 0,2 0 0 15,-3 3-1-15,-1 1 0 0,-2 3 0 16,-2 4 4-16,0 1-2 0,0-3 0 16,-2 0 0-16,-1-5-1 0,0-4 1 15,2-1 3-15,-3 0 1 0,1 1 4 16,-3 0 3-16,0 1 3 0,3-5 5 0,-7 1 1 16,6-2 2-16,-6 0-4 0,-2-5-6 15,4 0-7-15,-3-6 0 0,4 3 0 16,4-2 3-16,-1 0-1 0,-2 0-5 15,2 0-3-15,1 3-2 0,0-3 3 16,3 5 3-16,-1 0-1 0,1 1-2 16,0 4-3-16,-2-2-2 0,2 2-4 15,0-1-2-15,0 1-5 0,0-2-1 16,0 2 5-16,0-1 3 0,0 1 5 16,0 0 1-16,0 0-1 0,3 0-3 0,0 0-2 15,8 3-2-15,-3 1-2 0,-4 4 2 16,3 1 2-16,-4 0 1 0,0 2 2 15,-1 1-3-15,2 1 1 0,-4-8-4 16,1 1 1-16,-1-6 1 0,0 0 8 16,0 0 3-16,0 2 3 0,0-1 0 0,0 1-3 15,0-2 1-15,0 2-1 16,0-2 4-16,-5-2-1 0,0-6 2 0,1 0 0 16,-2-4 3-16,3 4-2 15,0-3-2-15,0 0-2 0,2 5 3 0,1 2 2 16,0 4 3-16,-2-2-4 0,2 2-6 15,0-1-4-15,-1-1-6 0,1 0-6 16,0 1-2-16,0-1 5 0,0 1 0 16,0 1 7-16,0-2 3 0,1 2 0 15,5 0-1-15,6 0-1 0,-1 0 1 0,-2 3-2 16,1 0 1-16,-1 1-1 0,1-1-1 16,-6-2 1-16,1 1-1 0,-5-2 2 15,0 0 1-15,0 0 2 0,1 0 6 16,1 1 3-16,-1-1 1 0,-1 0-3 15,0 0-2-15,0 1-1 0,0-1 2 16,0 0 3-16,0 0 0 0,0 0-3 16,0 0-3-16,0 0-2 0,-1 0-6 15,-1 0-15-15,1 0-63 0,-1 0-152 16</inkml:trace>
  <inkml:trace contextRef="#ctx0" brushRef="#br0" timeOffset="315836.8275">4430 11307 56 0,'0'0'7'0,"0"0"-8"16,0 0-5-16,0 0 0 0,0 0-19 16,0 0 0-16</inkml:trace>
  <inkml:trace contextRef="#ctx0" brushRef="#br0" timeOffset="319516.1518">22568 14434 99 0,'0'0'29'0,"0"0"1"16,0 0 2-16,0 0 3 0,0 0-1 15,0 0-2-15,0 0 0 0,0 0-6 16,0 0-7-16,0 0-4 0,-26-55-6 15,25 51 2-15,1 4-2 0,-3-5 3 16,2 0 2-16,-1 1-6 0,-2-5-2 0,2 4-1 16,-5-4-5-16,3 0 1 15,-2 1 1-15,2 0-2 0,-4 0 2 16,-2-3 1-16,3 5-2 0,-3-3 1 16,2 3 1-16,0 1-1 0,-1 1 1 0,2 1-1 15,-3-2 1-15,6 4-1 0,1-1 1 16,-3 0-2-16,2 2-1 0,-1-1 0 15,-5 1-1-15,6 0-2 0,-5 0 1 16,2 3-1-16,1-1-2 0,1 6 1 16,3-3-2-16,1-2 3 0,-1 8 1 0,2 1 1 15,0-1 0-15,0 5 0 16,2-6-2-16,1-1 1 0,0 1 1 0,-1-2 0 16,2 2 2-16,-1-3-1 15,2 2 1-15,-4-6-1 0,2 4 1 0,-1-3 0 16,-1 0 0-16,1 1-1 0,-2-5 0 15,1 4 0-15,0 0-1 0,1 1 2 16,2 2 1-16,-2-2-2 0,0-1 0 16,4 3 1-16,-3-3 0 0,3 2-1 15,0 2 0-15,1-1 0 0,6 1-1 0,-6-2 7 16,5 3-8-16,1 1 5 0,-4-6-3 16,3 5 0-16,-1 0 3 0,-6-3-4 15,6 6 1-15,-3-1-2 16,-4-4 2-16,2 5-1 0,-3-2-1 0,-1-1-1 15,-2 2 2-15,0-1-2 0,0 7 6 16,-5-4-3-16,-1 3 1 0,-1-5 0 16,0-4 1-16,0-1 4 0,1-1-1 15,2-4 3-15,1 2-1 0,-6-3-1 16,-2 0 3-16,-6 0 1 0,0-1 1 0,3-4-1 16,-1-3 2-16,2 1-3 0,0-1-1 15,3-1-2-15,3 2 1 0,1-2-1 16,2-1-1-16,3 0-2 0,1-8-3 15,1 4-1-15,12-7-3 0,1 1-2 16,7 2 3-16,2-2-4 0,2 2 4 0,2 0 0 16,0 2-2-16,1 2-9 15,-1 0-2-15,-1 3 2 0,-3 0-3 16,-2 2 5-16,-1 1-6 0,-4-2-14 16,-2 4-28-16,-6 1-40 0,0 3-57 0</inkml:trace>
  <inkml:trace contextRef="#ctx0" brushRef="#br0" timeOffset="319978.7423">22849 14308 438 0,'0'0'50'0,"0"0"-13"0,0 0-11 16,0 0-9-16,0 0-7 0,0 0-3 16,0 0-5-16,0 0 0 0,0 0-3 15,0 0-2-15,-14-29 0 0,12 29 1 0,-1 0 1 16,-1 9 1-16,-2 6-2 0,-3 7 1 16,-1-2 0-16,2 3 2 0,0 0-1 15,1-1-1-15,0-1 0 0,1-2-2 16,3-3 3-16,0 1-3 0,2-6 2 15,1 3-2-15,0 4 1 0,1-3 1 16,5 5-3-16,2-8 0 0,1-2-4 16,3-3 3-16,-3-4-3 0,8-1 2 15,2-2 2-15,0 0 1 0,4-7 2 16,-2-3 3-16,-2-5 4 0,-3-3-1 0,-4-1 0 16,-3-2 3-16,-1-1-1 0,-5-1 4 15,-2-1 2-15,-1 0-1 0,0 2 2 16,-7 2-1-16,-3 0-4 0,-1 5-1 15,-4 2-5-15,-1 2-4 0,-4 5-1 16,1 6-2-16,-4 0-6 0,1 6 0 16,2 7-14-16,1 4-23 0,2 3-55 0,4 4-52 15,1-1-108-15</inkml:trace>
  <inkml:trace contextRef="#ctx0" brushRef="#br0" timeOffset="320356.0649">23059 14443 336 0,'0'0'55'0,"0"0"-17"0,0 0-12 16,0 0-9-16,0 0-3 0,0 0-3 16,0 0-3-16,0 0-2 0,0 0-4 15,0 0-2-15,0-17 0 0,0 16 0 0,0-1 2 16,4-1 0-16,6 1-1 0,6-3 0 16,-1 1-1-16,2 0 0 0,-1 2-1 15,1-1 0-15,1 1-1 0,6-1 1 16,-1 1 0-16,0-1-2 0,-2 0-1 15,-6 2-2-15,3-3-3 0,-1 1 1 16,-5 1-4-16,5-2-1 0,-7 2-3 16,-5 1-10-16,6-1-15 0,-7-1-28 15,1 2-29-15,1 0-53 0</inkml:trace>
  <inkml:trace contextRef="#ctx0" brushRef="#br0" timeOffset="320643.0781">23218 14193 389 0,'0'0'76'16,"0"0"-21"-16,0 0-16 0,0 0-11 0,0 0-11 15,0 0-3-15,0 0-7 0,0 0-4 16,0 0-3-16,0 0-1 0,-15-39 1 15,15 51 1-15,0 8-1 0,0 7 1 16,0 1-2-16,0 4 1 0,0 1 0 16,0 2-1-16,0 0-1 0,0 2 1 0,-1-2 2 15,0 4-4-15,-1-1 2 16,-1-2-5-16,2-1-5 0,-2-3-6 16,1-2-25-16,1-4-26 0,1-6-50 15,0-4-46-15</inkml:trace>
  <inkml:trace contextRef="#ctx0" brushRef="#br0" timeOffset="327020.685">23654 13986 92 0,'0'0'32'0,"0"0"0"15,0 0 4-15,0 0-4 0,0 0-1 16,0 0-2-16,0 0-4 0,0 0 0 16,0 0-4-16,0-31-3 0,0 26-1 15,0-2-4-15,0 3-2 0,0 4-2 0,0-2-3 16,0 2-4-16,0 0-2 0,-1-1 1 16,-5 1-3-16,-5 0 1 0,-4 6-1 15,-3 6-2-15,0 2 3 0,1 2-1 16,1 1 2-16,0 1-1 0,3 2-1 15,-1-2 2-15,2 1-1 0,3-3 0 16,1-4 0-16,0 0 2 0,5-2-2 16,0-6 0-16,-1 4 0 0,3-4-1 15,-1 1 0-15,1-1 0 0,1-4 0 16,-2 0 1-16,2 0 1 0,0 2 1 0,0-1-1 16,0 1 2-16,0 0-2 0,0-1 1 15,0 1 0-15,3 1-1 0,2-1 0 16,-1 0 0-16,5 1 0 0,-2-3 0 15,4 0 0-15,0 0 0 0,1 0-2 16,0 0-1-16,0 0-2 0,6 0-2 0,-2-3 0 16,0 1 2-16,1-2-11 0,-2 1 1 15,-3 0-5-15,5-2-5 16,-7 4-5-16,2-2-15 0,-1 0-2 16,-6 1 1-16,6 1 5 0,-7-1 7 0,1 1 0 15</inkml:trace>
  <inkml:trace contextRef="#ctx0" brushRef="#br0" timeOffset="327307.9231">23695 13995 105 0,'0'0'42'0,"0"0"3"0,0 0 1 16,0 0-4-16,0 0-2 15,0 0-3-15,0 0 0 0,0 0-4 0,0 0-3 16,-32-82-1-16,32 77-3 0,0 5-6 15,0-1-5-15,0 1-7 0,0-2-5 16,0 0-4-16,0 1-2 0,0 1 3 16,0 0-1-16,0 0 3 0,0 13-2 15,3 6 0-15,4 5-1 0,-1 1 1 0,0 1 0 16,0 1-1-16,-2 2 0 0,2 0-3 16,-2-1 0-16,-1 1 0 0,1-1 0 15,-1-3-1-15,0-2-3 0,-1-7-3 16,1-1-9-16,-2-5-16 0,0-7-30 15,2 6-29-15,0-3-29 0</inkml:trace>
  <inkml:trace contextRef="#ctx0" brushRef="#br0" timeOffset="329179.0256">23828 14010 208 0,'0'0'44'0,"0"0"-7"0,0 0-3 16,0 0-1-16,0 0 1 0,0 0-2 0,0 0-4 15,0 0-2-15,0 0-5 0,-17-28-5 16,17 28-6-16,0-2-4 0,-2 2-4 15,2-2-1-15,0 2-1 0,0-1-1 16,0 1 0-16,0 0 0 0,0 0 2 16,0 0-1-16,2 5 1 0,5 5-1 0,3 3 0 15,-1 1 1-15,-1 0-2 0,4 1 1 16,-1 1-1-16,1-1 0 0,2 0 0 16,0 0-4-16,0 0-2 15,-1 0-2-15,0 0-6 0,-1 0-4 0,-4 2-22 16,2-3-25-16,-2-3-23 0,-3 2-19 15,0-4-25-15</inkml:trace>
  <inkml:trace contextRef="#ctx0" brushRef="#br0" timeOffset="329464.8279">23973 14024 226 0,'0'0'62'0,"0"0"-10"16,0 0-11-16,0 0-8 0,0 0-4 16,0 0-5-16,0 0-2 0,0 0-6 15,0 0-9-15,0 0-5 0,-12-27-2 16,12 25-2-16,0 1 0 0,0 1 1 0,0-2 1 16,-1 2 2-16,1 0-1 0,-2 0 0 15,-4 12-1-15,-2 5 0 0,-4 4-1 16,-3 1 0-16,-2 0-1 0,1 1-4 15,-1 1-4-15,-2 1-2 0,3 0-3 16,1 1-9-16,0-2-19 0,1 1-21 0,-1-4-26 16,1-2-43-16</inkml:trace>
  <inkml:trace contextRef="#ctx0" brushRef="#br0" timeOffset="331223.4508">24108 13963 139 0,'0'0'47'0,"0"0"-5"0,0 0-4 16,0 0-3-16,0 0-1 0,0 0-4 15,0 0-3-15,0 0-2 0,0 0-3 16,0 0-4-16,-7-30 1 0,7 27-4 0,0 3-2 16,0-2-3-16,-1 1-6 0,1-1 0 15,0 0-4-15,0 1-3 0,-3 1 2 16,3-1 1-16,0 1 0 0,-3 0 2 15,-1 4-3-15,-1 4 1 0,-2 6 0 16,1 1 0-16,1 0 1 0,-3 5-1 0,3-1-1 16,-1 1 2-16,0 0-1 15,0-2 0-15,2 2 0 0,1-7 0 16,-1 4-1-16,2 1 2 0,1-4-1 16,-1 6 2-16,2-2-4 0,0-6 2 0,0 5-2 15,0-8 1-15,3 0 0 0,2 0 0 16,2-1 0-16,1-2-1 0,3-2 1 15,-1-1-1-15,3-3 0 0,-2 0 1 16,1 0 1-16,-1 0 0 0,0-1 3 16,-2-1-1-16,-4-2 1 0,2-2 1 0,-4 3 2 15,0-2 1-15,0-2 2 16,-2 2 1-16,1 0-1 0,-1 1 1 0,-1-2-1 16,0-1-1-16,0-1-2 15,-4-2-2-15,-2 6-2 0,-1-2 0 0,2 4-2 16,-6 2 0-16,-2 0-1 0,-4 3-3 15,-5 6 0-15,3 4 0 0,3-1-4 16,8-2 0-16,0 2-5 0,5-4-12 16,2 3-20-16,1 4-35 0,0-4-42 15,7 1-75-15</inkml:trace>
  <inkml:trace contextRef="#ctx0" brushRef="#br0" timeOffset="331648.5851">24292 14057 330 0,'0'0'52'0,"0"0"-13"0,0 0-12 16,0 0-7-16,0 0-8 0,0 0-3 15,0 0-5-15,0 0-2 0,0 0-2 16,-21-10 2-16,9 15-2 0,-2 7 0 15,2 1 1-15,-1 2-2 0,4 2 1 16,3-4-2-16,2 3 2 0,0-1-2 0,2-3 1 16,-1 5 0-16,3-5-1 15,0 2 1-15,0-2-1 0,0 0-1 16,0 0 0-16,2-3 0 0,2 2-1 16,-2-7 2-16,3 1 1 0,0-3 0 0,-2-1 2 15,7-1 1-15,-3-1 3 0,3-9 0 16,0 1 2-16,-1-4 2 0,-5-4 3 15,-1 5 6-15,-1-8-1 0,-1 2 1 16,-1-2-1-16,0 0-7 0,0 2-2 16,0 0-3-16,0 7 2 0,-3-6-1 0,0 9 0 15,2 3-1-15,1 0-5 0,0 5 0 16,0-2-6-16,0 2-2 0,0 0-4 16,-3 0-8-16,-6 5-33 15,1 9-70-15,-3 4-150 0</inkml:trace>
  <inkml:trace contextRef="#ctx0" brushRef="#br0" timeOffset="332216.0046">23456 14602 287 0,'0'0'64'15,"0"0"-15"-15,0 0-9 0,0 0-10 16,0 0-5-16,0 0-6 0,0 0-3 16,0 0-3-16,0 0-3 0,0 0-1 0,-13-8 2 15,13 7-1-15,10-1 1 16,6 0-3-16,7-3 1 0,3 0-3 0,6-1-2 16,3-1 0-16,3 2-1 15,5-3 0-15,6-1-6 0,3-1 4 0,2-1-6 16,4 1 0-16,-2-1-1 0,-1 2-3 15,0 3-1-15,-6-2-8 0,2 4-8 16,-1-2-20-16,-3 1-25 0,0 2-29 16,-6-1-12-16,-2 0-33 0</inkml:trace>
  <inkml:trace contextRef="#ctx0" brushRef="#br0" timeOffset="333039.5207">23401 14973 300 0,'0'0'57'0,"0"0"-12"0,0 0-11 15,0 0-15-15,0 0-3 0,5-84-3 16,-2 75-2-16,1 0 0 16,0 0-4-16,3 1-1 0,-1 1-2 15,0-1-1-15,4-2-1 0,-1 3-2 0,2 0 1 16,3 1-1-16,-5 2 0 0,6 0 1 15,2 1-1-15,-6 0-1 0,7 1 0 16,-2 2 1-16,1 0 0 0,0 0 1 16,-2 4-2-16,0 1 1 0,-2 3 0 15,1 4-3-15,-1 0 2 0,-7 1 2 0,-3 2-2 16,-3 3 1-16,0 3 0 0,-4 8 0 16,-9-3 0-16,-2 1 1 0,-3-1-1 15,-2-3 0-15,0 0 0 0,2-5 1 16,6-5 1-16,2-4 0 0,1-2 1 15,6-4 3-15,1 0 3 0,2-3 4 16,-2 0-1-16,2 0 0 0,-1 0-3 16,-1 0-5-16,1 0-2 0,-4 0-1 15,1-2 0-15,1 0-2 0,-1-8 1 16,4-1-1-16,4-1 1 0,2-1-2 0,4 2 2 16,3 2 1-16,-4 4-1 0,5-1 0 15,-2 5-1-15,-1 1-1 0,8 0 1 16,-3 0 1-16,1 0 0 0,-4 6-1 15,0 0 1-15,-5 0-3 0,0 5 1 16,-2-4 0-16,-4 4 1 0,-1 4 1 0,-1 1 0 16,-6 3 0-16,-7-1 1 15,-6-1-1-15,-2 0 3 0,-4-3-2 16,-4 2 2-16,0-2-6 0,-3-2-1 16,2-4-5-16,1 0 0 0,9-3-2 0,2-2-12 15,7-1-17-15,5-2-35 0,2 1-42 16,2-1-69-16</inkml:trace>
  <inkml:trace contextRef="#ctx0" brushRef="#br0" timeOffset="333563.22">23990 14868 430 0,'0'0'65'16,"0"0"-17"-16,0 0-15 0,0 0-9 16,0 0-7-16,0 0-5 0,0 0-4 15,0 0-4-15,0 0-3 0,0 0-2 0,-2-49 0 16,-2 49-1-16,-6 8 0 0,0 9 2 16,-3 5 0-16,-1 4 0 0,2 0-1 15,-1 1 0-15,1-1-2 0,2-2 1 16,2 1 0-16,0-4 2 0,4-4 0 15,0-2-3-15,1-5 2 0,1-5 0 16,1 1 0-16,1-6 0 0,-2 0 2 16,2 0 1-16,0 1 0 0,-1 1 1 15,1-2 0-15,0 2-1 0,0-2 0 16,0-2 0-16,0-12 0 0,0-6 0 0,6-5-1 16,-1-1 0-16,1 2 1 0,0-1-1 15,1 4 0-15,0 0-1 0,2 2 1 16,-3 6 0-16,-3 6 0 0,2-1-2 15,-2 5 0-15,0 0 0 0,0 0-1 16,0 3 1-16,5 0 1 0,3 7-1 0,2 7 0 16,0 1 0-16,-1 5-1 15,-2 0 2-15,1 1-2 0,-4 1 1 16,2 2 0-16,-1-3-1 0,0 0-3 16,-4-8 2-16,1 3 0 0,-1-1-1 0,-1-5 0 15,0-1-4-15,-2 1-4 0,-1-4-8 16,0-2-6-16,0 7-21 0,0-6-25 15,0 0-33-15,-5-1-18 0,0-3-40 16</inkml:trace>
  <inkml:trace contextRef="#ctx0" brushRef="#br0" timeOffset="333801.9334">23802 14857 459 0,'0'0'61'0,"0"0"-20"0,0 0-15 15,0 0-13-15,0 0-4 0,0 0-3 0,0 0-4 16,0 0 1-16,94-80-1 0,-65 73-1 16,1 3-2-16,1 1-2 0,-1 0-1 15,-1 0-2-15,1 0-4 0,0 0-11 16,-2 0-46-16,1 2-68 0,-6-3-140 15</inkml:trace>
  <inkml:trace contextRef="#ctx0" brushRef="#br0" timeOffset="354978.8642">24895 14174 106 0,'0'0'30'0,"0"0"1"0,0 0 3 15,0 0 0-15,0 0 0 0,0 0-1 16,0 0-4-16,0 0-4 0,0 0-5 15,0 0-4-15,-11-30-4 0,11 28-4 16,-2 2-5-16,2-1-1 0,-1 1-3 16,1-2-1-16,0 2 1 0,-2 0-1 0,-1 0-1 15,-1 11 3-15,-4 5 2 0,0 6-2 16,2 1 1-16,0-2-1 16,2 0-3-16,0-4 2 0,3-1 0 15,-2 3 1-15,3-6 1 0,-2 6-1 0,1-9 0 16,1-4 1-16,-2 5-1 0,2-5 0 15,0-1 0-15,0 1 0 0,0-6 3 16,0 0-2-16,0 0 3 0,0 1 4 16,0 1 6-16,0 0 1 0,0-2 1 15,0 0-1-15,0 0-4 0,0 0 0 0,0 0 0 16,0-4 0-16,0-10-2 0,0-6-1 16,0-2-1-16,0-1-2 0,0 0-1 15,5-1 0-15,-1-2-2 16,2 2-2-16,-1 1 1 0,0 2-1 0,-1 7 1 15,1-1-1-15,-2 6 0 0,1 0 0 16,1 0-1-16,-3 4 1 0,1 1-1 16,-2-1 1-16,2 2-2 0,0 0 1 15,0 0-1-15,-3 3 1 0,6 0 1 16,5 0-3-16,2 6 3 0,6 6 0 0,-6 2 0 16,0 3 1-16,-3 2-3 0,-1 4 1 15,0 0 0-15,1 1-1 0,-3 2 1 16,-1-2-1-16,1-1-1 0,0-2-1 15,-3-5-1-15,1-3-3 0,-1-5-3 16,-2-3-6-16,4 1-7 0,-3-4-9 0,1 1-16 16,-2-1-14-16,3-2-17 15,-1 0 0-15,4-5-9 0</inkml:trace>
  <inkml:trace contextRef="#ctx0" brushRef="#br0" timeOffset="355236.5893">24619 14203 292 0,'0'0'66'16,"0"0"-19"-16,0 0-16 0,0 0-11 15,0 0-8-15,0 0-4 0,0 0-4 0,55-87-1 16,-29 77 0-16,1 1-5 0,1 1-1 15,2 2-5-15,1 0 2 0,2 0 1 16,0 1 0-16,5 3 1 0,0-2-6 16,-1 1-4-16,-1 2-13 0,-1 1-23 15,-5-2-30-15,-1 2-29 0,-7 0-54 0</inkml:trace>
  <inkml:trace contextRef="#ctx0" brushRef="#br0" timeOffset="355985.1115">25328 14136 188 0,'0'0'54'0,"0"0"-5"0,0 0-9 16,0 0-5-16,0 0-3 15,0 0-5-15,0 0-4 0,0 0-8 0,0 0-7 16,0 0-4-16,-22-27-3 0,22 27 0 15,0 0 0-15,6 2 1 0,4 5-1 16,3 5-1-16,0 2 0 0,-1 1 0 16,0 0 0-16,0 4-1 0,2-1 0 15,-1-2-1-15,2 2-3 0,-4 0 2 0,3-4-4 16,-3 0-3-16,-2-5-1 0,0 0-3 16,-1-4-5-16,-1-1-6 0,1 1-10 15,-5-3-15-15,1 0-8 16,-4-2 4-16,0 0 7 0,0 0 19 0,1 0 11 15,1 0 8-15,2 0 4 0,-3-6 4 16,1-4 2-16,-2-8 3 0,0 1 3 16,0-6 2-16,0 2 9 0,-3 2 9 15,-1 3 9-15,1-1 11 0,1 5 4 16,1-2 0-16,0-1-5 0,1 2-3 0,-2-1-5 16,1 2-5-16,1-1-3 0,-2 8-4 15,2 0-5-15,0 5-6 0,-1-1-3 16,1 1-4-16,0-2-4 0,-2 0-3 15,2 2-2-15,-4 0-5 0,-6 5 4 16,-3 9-1-16,-7 9-1 0,-1 5-2 0,-3 9-4 16,-1 2-12-16,-2 4-19 15,1-4-33-15,1 1-45 0,0-4-88 16</inkml:trace>
  <inkml:trace contextRef="#ctx0" brushRef="#br0" timeOffset="356604.5418">25834 14021 260 0,'0'0'55'0,"0"0"-11"15,0 0-7-15,0 0-11 0,0 0-5 0,0 0-2 16,0 0-2-16,0 0-1 0,0 0-6 16,-26-35-2-16,26 35-5 0,-2-2-1 15,-4 2 0-15,0 0 0 0,0 0 0 16,-5 0-1-16,7 0-1 0,-5 0 3 15,-1 3-1-15,3 4 5 0,-5 3-1 0,1 1 2 16,-2 3-1-16,1 1-1 16,1 0-2-16,0 2 0 0,0-1-3 15,2 3 0-15,2 0 0 0,0 1-1 16,0 1 1-16,2 1-1 0,1-6-1 0,2 2 1 16,2 0-2-16,0-5 1 0,0 6-1 15,0-3 1-15,3-6 0 0,5 5-2 16,0-7 1-16,-1-2 1 0,5 2 0 15,-2-5 1-15,0-2 0 0,2 0 0 16,1-1-2-16,0 0 1 0,-2-1 0 0,1-2 0 16,-3-1 3-16,2-1 1 15,-2-1 0-15,0 1 2 0,-3-1 0 16,0 0 0-16,-3-3 1 0,2 2-2 16,-4 2 1-16,1-4 3 0,-1 5 2 0,-1-3-2 15,0-3-1-15,0 3-2 0,0-3-2 16,-4-1-1-16,-6 4-2 0,3 0-1 15,-4 5-2-15,-7 2-3 0,0 0 0 16,-5 6 0-16,2 10-5 0,3-1-4 16,1 7-17-16,5 0-28 0,-2 1-48 0,5 2-42 15,3-7-89-15</inkml:trace>
  <inkml:trace contextRef="#ctx0" brushRef="#br0" timeOffset="357043.791">25980 14144 372 0,'0'0'65'16,"0"0"-16"-16,0 0-13 0,0 0-11 16,0 0-7-16,0 0-4 0,0 0-3 15,0 0-4-15,0 0-3 0,0 0-2 16,1-57-2-16,-1 57 0 0,0 0 0 15,-3 0-2-15,-4 0 0 0,0 7-1 16,-3 5 1-16,1 3 2 0,0 5-2 16,2 0 2-16,1-1 0 0,2-4-2 15,4 3 2-15,0-2-3 0,0 0 2 16,0 3 0-16,0-4-1 0,1-4 2 0,2-3 0 16,0 3-1-16,-1-6 1 0,2 4-1 15,-1-6 0-15,-2 0 1 0,2 1 1 16,-3-4 3-16,0 0-1 0,0 0 0 15,2 0 0-15,1 0-1 0,-2-2 0 16,3-9 0-16,-1 0 0 0,-3-1 0 16,2 1 1-16,-2-5 1 0,0 2 0 15,0 1 2-15,0 0 1 0,0 7-1 16,0-5-4-16,0 6 0 0,-2-2-3 16,2 3 1-16,0 4-2 0,-1-2-2 0,1 2-4 15,0-1-6-15,0 1-15 0,0-1-34 16,0-1-52-16,0 2-79 0</inkml:trace>
  <inkml:trace contextRef="#ctx0" brushRef="#br0" timeOffset="357535.9826">25835 13696 258 0,'0'0'56'0,"0"0"-11"16,0 0-5-16,0 0-8 0,0 0-4 15,0 0-4-15,0 0-1 0,-56-77-6 16,53 73-4-16,1 2-6 0,2 2-4 15,-1-2-1-15,1 2-2 0,0-4-1 16,0-3 0-16,3 2-2 0,3-3 2 16,3 3 0-16,0 2 1 0,2 1 0 15,6 1 0-15,-1 1-1 0,3 0 1 16,-3 6 0-16,-1 2 1 0,-1 2-1 0,-2 3 0 16,-1 0-1-16,-3 4 2 0,-3-3-1 15,-1 4 1-15,-4 2-1 0,0 1 1 16,-3 6-1-16,-4-2 1 0,-2-3 0 15,-1-1 1-15,-1-2 4 0,0 1-5 16,4-7 4-16,0 0-6 0,4-3 1 16,2-6 0-16,-1 1 0 0,2-5 1 0,0 5-1 15,0-2 0-15,3 6 0 16,8 0 0-16,6-7 0 0,6 3-2 16,1-5 0-16,2 0-3 0,-1-1-7 0,1-5-13 15,-3 1-33-15,0 1-49 0,-7-1-85 16</inkml:trace>
  <inkml:trace contextRef="#ctx0" brushRef="#br0" timeOffset="358101.3528">24531 14810 268 0,'0'0'41'0,"0"0"-4"0,0 0-5 15,0 0-7-15,76-42-5 0,-53 36-2 16,-1-1-2-16,3 2-2 0,1-2-2 16,0 3 0-16,3-1-1 0,3 2-2 0,2-1-2 15,3-3-1-15,3 2-3 0,2-5-1 16,3 1 2-16,1 0-3 0,3-2 1 15,2 0-2-15,4-2-3 0,1 0-2 16,5-3-2-16,4 1-4 0,0 0-8 16,3-2-21-16,2 0-36 0,-3-1-31 0,0 3-39 15</inkml:trace>
  <inkml:trace contextRef="#ctx0" brushRef="#br0" timeOffset="358899.7387">25241 14862 155 0,'0'0'47'0,"0"0"0"0,0 0-2 0,0 0-6 15,0 0 0-15,0 0-4 0,0 0-5 16,0 0-5-16,0 0-7 0,-28-33-3 16,28 33-1-16,0-7-5 15,0 3-1-15,2-7-3 0,5-1 0 0,3 3-1 16,0 0-1-16,3 1-1 0,3 2 1 15,-6 3 0-15,6 0-1 0,-3 1-1 16,-1 1-1-16,1 1 0 0,-2 0 0 16,7 0 1-16,-4 4-1 0,-1 1 1 15,2 2 0-15,-5 5 1 0,-2 1-2 0,0 5 2 16,-4 5-2-16,-4 1 0 0,0 2 2 16,-9 3 0-16,-4-2 1 0,0-1 0 15,-2 0-1-15,-2-2 0 16,0-3 0-16,1-2 0 0,2-6-1 0,4-2 2 15,4-4-1-15,3-3-2 0,-1-2 0 16,4-2 0-16,0 0 0 0,0 0 0 16,0 0 1-16,0 0 0 0,16 0 1 15,7-7-2-15,7-2 1 0,2-4-1 16,0 2-2-16,1-1-3 0,0 0-2 0,2 2-5 16,1 0-20-16,4 3-48 0,0-4-71 15,2 0-116-15</inkml:trace>
  <inkml:trace contextRef="#ctx0" brushRef="#br0" timeOffset="374668.0021">7046 12916 63 0,'0'0'13'0,"0"0"0"16,0 0-3-16,0 0-8 0,0 0-3 16,0 0-5-16,0 0 3 0,0 0-1 15,0 0 2-15,0 0-1 0,0-14 0 16,3 14 0-16,3 0-1 0,4 0-5 0,2 0 0 16,-4 2-7-16,3 1-3 0,-3-1 7 15,4 3 5-15,-2-3 7 0,1 1 0 16,1-3 0-16,7 0 0 0,-3 0 0 15,5 0 1-15,1 0 4 0,-3-5 0 16,4-1-2-16,0 2-1 0,-2-3-1 16,0 3-1-16,1 0 1 0,-1 0-1 0,1 1-2 15,0 0-7-15,-9 1 3 16,7 0 5-16,0 0 1 0,-1 2 0 16,7 0 0-16,-3 0 3 0,0 0-2 0,-1 0 1 15,1 0 1-15,0 0-1 0,-1 0 3 16,-6 0-2-16,3 0 2 0,0 0 0 15,2 0 0-15,4 0 0 0,-9 0 3 16,4 0 0-16,0 0-2 0,-1 0 0 16,9-1-3-16,-1-4 0 0,-1 2-2 0,3 0-1 15,-2-1-1-15,-1 1-5 0,-2 1 0 16,0 1-4-16,-7 0 2 0,1 1 6 16,4 0-6-16,-2 0 5 15,-1 0-1-15,-1 0 1 0,-6 0 0 0,-1 2-3 16,1 0-2-16,-2 1 2 0</inkml:trace>
  <inkml:trace contextRef="#ctx0" brushRef="#br0" timeOffset="374865.5412">8316 12832 3 0,'0'0'2'0,"0"0"-3"0,0 0 0 16,0 0 1-16,0 0-2 16,0 0 6-16,0 0-3 0,0 0-1 15,0 0 1-15,0 0-4 0,12-3 0 16,-11 3 2-16</inkml:trace>
  <inkml:trace contextRef="#ctx0" brushRef="#br0" timeOffset="376043.2086">8316 12832 126 0,'-91'-52'49'0,"88"49"3"0,-3-5 5 15,6 3-8-15,-3 0-4 0,2 3-8 16,1 2-7-16,-2-2-8 0,2 2-9 16,0-2-6-16,-1 1-8 15,1 1-6-15,-3-2-2 0,3 2 1 0,0 0 2 16,0 0 6-16,0 3 1 0,0 13-1 15,0 6-1-15,0 7-3 0,0-2 0 16,0 1-1-16,3-1 2 0,-2 0 0 16,2 1 2-16,-1-1 1 0,-1-3 0 15,2-5-2-15,-3-3 1 0,3-5 1 0,-3 0-2 16,3-1 0-16,-2-5-3 0,1 0 1 16,-2-5 0-16,0 0 2 0,0 0 4 15,1 2 4-15,-1 0 1 0,0-2 1 16,2 0-5-16,-1 0-1 0,1-11 2 15,-1-7-2-15,-1 1 2 0,2-3 1 16,-2 0-2-16,0-4 0 0,0-4 1 16,0 0-3-16,-2 5 0 0,1 2-1 15,-2 1 0-15,1 2-1 0,1 5 0 16,-2-7-1-16,0 2 0 0,0 7 2 0,3-1 2 16,-3 2 0-16,3 5 0 0,0-1 0 15,0 1 3-15,0 5-2 0,-1-1 1 16,1 1 0-16,0-2-1 0,-2 1-1 15,2-1-1-15,0 2-2 0,-1-2-4 16,1 2-2-16,0-1-1 0,0 1 4 16,0 0 5-16,0 3 1 0,-2 14 0 15,2 8 0-15,0 6-2 0,-1 0 0 16,1 0-3-16,-3 1 2 0,2 0 0 16,-1-2 1-16,-1 1 0 0,2-4 1 0,-2-9-1 15,3 0 1-15,-3-7-2 0,3-5 0 16,0-1 0-16,0-5 0 0,0 0 2 15,0 0-1-15,0 3 3 0,0-2 4 16,0 0 0-16,0 1-1 0,0-2-1 16,0 0-2-16,0 0-2 0,-1-12 1 0,-2-6 0 15,0-5-1-15,1-1 0 0,-1-1 3 16,0 1-2-16,1 0 1 16,-4-1 0-16,5 2-2 0,-4 0 1 15,2 7-1-15,0-2-1 0,2 6 1 0,-1 0 0 16,-2 0-1-16,4 6 1 0,0 1 1 15,0 5-2-15,-3-1 2 0,3 1-2 16,0-2-1-16,0 0 0 0,0 1-3 16,0 0-1-16,0 0 3 0,0 1 0 15,0 0 3-15,0 0 0 0,0 0-1 0,7 8-1 16,-1 4 0-16,0 3-2 0,0 5 2 16,1-2 1-16,-4-6-1 0,0 5 1 15,-2 0-1-15,1-5 1 0,-1 7-2 16,-1-7 1-16,2-1 1 0,-2-1-1 15,0-6 0-15,1 3 1 0,-1-7 0 16,0 0 0-16,0 0 2 0,0 1 1 16,0 0 2-16,0 1-1 0,0-2 0 15,0 0 0-15,0 0-2 0,0-3-1 16,0-12 1-16,0-7-1 0,0-5-1 0,0 1 1 16,0 1-1-16,0 0 0 0,0 7 0 15,0-2 0-15,0 8 2 0,0-1-2 16,-1-1 1-16,1 9 1 0,0-2-1 15,0 7 0-15,-2-2-1 0,2 2 0 16,0-1-1-16,0-1-1 0,0 1-3 16,0 1 1-16,0-2 1 0,0 2 2 0,0 2 1 15,0 11 0-15,0 7-1 16,0 6-2-16,0-2-1 0,0 2-2 16,0 0-3-16,0 2-2 0,2 0 0 0,-2-2-8 15,0-1-16-15,0-6-25 0,1 0-25 16,-1-1-25-16,0 1-42 0</inkml:trace>
  <inkml:trace contextRef="#ctx0" brushRef="#br0" timeOffset="377043.5321">7110 12987 79 0,'0'0'28'16,"0"0"4"-16,0 0 6 0,0 0 5 15,0 0-1-15,0 0-9 0,0 0-6 16,0 0-1-16,0 0-7 0,0 0 3 16,-10-27-4-16,7 25-4 0,3 1-4 15,-1-1-4-15,1 1-4 0,-2-1-1 16,2 1 0-16,-1 0-1 0,1-1 2 16,-2 0 0-16,2 1-1 0,0-1 3 0,0 0 2 15,0-2 1-15,5-5 3 0,6-2 1 16,8-4 0-16,3 2-1 0,1-1-3 15,0 1-5-15,-1 3-1 0,1 3-2 16,-2 1 1-16,1 1 0 0,0 3 1 16,1-2-1-16,-7 3-2 0,3 1-1 0,-1 0-5 15,0 0 1-15,5 0 1 16,-3 5 0-16,-1-2 3 0,4 2 1 16,0-2 3-16,6 0 0 0,0-3 0 15,3 0-2-15,-2-1-2 0,3-5 1 16,-2 1-3-16,-4-1 2 0,2 1-2 0,-11 2 0 15,0 0 1-15,0 0 1 0,-5 0 3 16,3 1 0-16,-5 1 0 0,-8 0-1 16,9 1 1-16,-8 0 0 0,2 0-2 15,7 0 2-15,-7 0 0 0,4 0-1 0,3 0 2 16,-6 0-1-16,5 1-1 0,-7-1 1 16,4 1-1-16,-3 1 1 0,3-1 0 15,2 1 0-15,-7-2-2 0,5 1 2 16,-3 1-1-16,2-2-1 0,1 2-2 15,-3-1-3-15,1-1-6 0,5 2 3 16,-8-1 2-16,2-1-3 0,6 2 2 16,-7 0 2-16,7-2-4 0,-2 1 2 15,-4-1 4-15,1 1-3 0,-3-1 7 16,2 0 2-16,-3 0 2 0,4 3-2 0,-7-3 0 16,0 0 1-16,0 0-1 0,2 0 2 15,-1 0-1-15,1 0 2 0,0 0 0 16,0 0 2-16,-1 0-3 0,1 0-1 15,-1 0-4-15,-1 0 2 0,3 0 0 16,-3 0-2-16,3 0 1 0,-2 0-1 16,1 0 2-16,-1 0-3 0,1 0 2 0,-1 0 0 15,1 0 0-15,-1 0 1 16,1 0 0-16,-1 0-1 0,1 0 1 16,-1 0-3-16,-1 0 2 0,4 0-2 0,-4 0-5 15,3 0-9-15,-3 0-19 0,0 0-18 16,3 0-26-16,-3 0-56 0</inkml:trace>
  <inkml:trace contextRef="#ctx0" brushRef="#br0" timeOffset="378023.2952">7007 13016 17 0,'0'0'8'0,"0"0"1"0,0 0 1 15,0 0 3-15,0 0-1 0,0 0 1 16,0 0 2-16,0 0 2 0,0 0 6 16,0 0 7-16,-7-9 2 0,6 7 0 15,1 1-4-15,-2 0-3 0,2 1-6 16,-1-2 0-16,1 2-5 0,-2-1-2 16,2 1-1-16,0-2 0 0,0 2-1 0,-1-2-1 15,1 2-2-15,0-1 0 0,0 1 0 16,0-2-2-16,0 2 1 0,0-2-3 15,0 2 2-15,0-1 0 0,0 1 0 16,0-3-1-16,4 0 1 0,6-1-3 16,0 2 0-16,1 1 1 0,0-1 1 0,1 0-1 15,8 0 0-15,-3 0 3 16,9 0 2-16,0-1 1 0,0-1 0 16,3-1-4-16,0 1-3 0,-1-1-1 0,2 2-1 15,-1 0-1-15,0 0 1 0,3 1 0 16,-2 1-1-16,-1 1 1 0,0-1-1 15,3 1 0-15,-3-1 0 0,0-2-2 16,1 2 1-16,-1 1 2 0,1 0-2 16,-1 0 2-16,-3-1-1 0,0 1 0 15,-4 0-1-15,1 0 0 0,-6 0 1 0,1 0-1 16,-1 0 1-16,-4 0 0 0,7 0 0 16,-2 0 1-16,-5 0 0 15,8 0 0-15,-3-2 2 0,-1-2-1 16,5-1-1-16,-8 0 2 0,-2-1-2 0,-1 3-2 15,-2-2 1-15,1 1-4 0,-1 1-1 16,-2 0 1-16,-1 1 1 0,3-1 6 16,-5 3-2-16,0-3-2 0,2 2-1 15,-6 1 0-15,0-1 1 0,4-1 0 0,1 0 4 16,-1 1 0-16,2 1 0 0,-6 0 1 16,0 0 1-16,7-2-1 0,-1 2-2 15,0 0-1-15,4-1 1 16,-4 1-1-16,1-2 0 0,3 1 0 15,-4 1-1-15,5-2 1 0,1 2 2 0,-3-2-1 16,2 1 1-16,-7-1-4 0,8 1 2 16,-6 1-1-16,1 0 0 0,3 0-1 15,-3 0-1-15,-1 0 0 0,4 0 2 16,-3 0 1-16,-1 0 0 0,3 0-2 0,-1 0 1 16,-3 0 1-16,5 0-1 0,-7 0 0 15,3 0 0-15,1 0-2 0,-7 0 2 16,0 0 1-16,0 0-1 0,1 0 1 15,1 0 0-15,-1 1 0 0,1-1 1 16,-1 0-1-16,1 0 3 0,-1 0-3 16,-1 2 1-16,3-2 0 0,-3 0-1 0,0 0 1 15,0 0 1-15,3 0-2 16,-3 0 0-16,1 0-1 0,-1 0-6 16,2 0-16-16,-2 0-34 0,1 0-23 15,-1 1-12-15,3 4-11 0</inkml:trace>
  <inkml:trace contextRef="#ctx0" brushRef="#br0" timeOffset="378455.5429">8205 12696 94 0,'0'0'24'0,"0"0"2"0,0 0 0 16,0 0 2-16,0 0-5 15,0 0-3-15,0 0-3 0,0 0-6 0,0 0 0 16,0 0-5-16,1-17-1 0,-1 16-2 16,0-1 0-16,0 2 0 0,0-1 0 15,0 1 3-15,0-2-1 0,0 2 0 16,0 0-1-16,0 0 0 0,0 0-3 16,0 2 1-16,0 8-2 0,-1 7 1 0,-1 6 3 15,1-1-4-15,1 4-1 0,0 1-2 16,0 5-5-16,0 2 0 0,0 2-1 15,0 2-9-15,0 0 1 0,0 0-15 16,0-3-13-16,0-9-10 0,3-2-33 16</inkml:trace>
  <inkml:trace contextRef="#ctx0" brushRef="#br0" timeOffset="378777.0854">8257 12822 275 0,'0'0'23'16,"0"0"-19"-16,0 0-13 0,0 0-11 15,0 0 4-15,0 0 5 0,0 0 9 16,0 0 4-16,0 0-4 0,-9 60-1 0,6-31-4 16,3 1 2-16,-3 4-3 0,-2 1-23 15,-1 3-48-15</inkml:trace>
  <inkml:trace contextRef="#ctx0" brushRef="#br0" timeOffset="392439.9167">9996 12538 157 0,'0'0'49'16,"0"0"-6"-16,0 0-11 0,0 0-7 15,0 0-8-15,0 0 1 0,0 0-3 0,0 0-3 16,0 0-4-16,-5-23-4 0,5 14-4 16,4 0-6-16,0 1 4 15,3 1 0-15,1-1 2 0,3-2 4 16,4 2-3-16,2-4 0 0,-5 7-2 0,1-1 1 15,-3 2 0-15,1 0-1 0,0 1 0 16,1 2-1-16,-1 1-1 0,-1 0 1 16,1 0-1-16,-2 1-3 0,1 9 2 15,-1-5 3-15,-5 6 1 0,2-2 3 16,-6 3 0-16,0 8-1 0,-6 2 4 0,-3 6-2 16,-5-2 1-16,4-3 3 0,-6 0 0 15,4-4 0-15,-2-2-2 16,2-2-3-16,2-4-1 0,2-1 2 15,3-3 1-15,2-4-2 0,-1 0 0 0,4-3 1 16,0 0 0-16,0 0 1 0,0 1-2 16,0-1 2-16,-3 1-2 0,3-1-1 15,0 0 0-15,0 2 0 0,0-2-1 16,0 0 0-16,6 0 0 0,7-4-1 16,3-4 0-16,-6 3-1 0,7 1 1 0,0-2-1 15,1 3-5-15,5-3 3 16,0 3-6-16,-1-2-4 0,4 2 2 0,0 0-14 15,3-1-29-15,0 2-23 0,-2 1-49 16</inkml:trace>
  <inkml:trace contextRef="#ctx0" brushRef="#br0" timeOffset="392738.6177">10546 12403 337 0,'0'0'71'0,"0"0"-9"0,0 0-12 0,0 0-8 16,0 0-12-16,0 0-12 16,0 0-7-16,0 0-5 0,0 0-6 15,0 0-6-15,-10-41-2 0,8 41-4 16,-1 0 5-16,-4 7 1 0,3 11 6 0,-8 9 1 15,2 3 0-15,1 8 0 0,-2-1 2 16,2 2-5-16,0 0 4 0,1-3-7 16,4-4-4-16,-1-3-3 0,2-9-10 15,2-2-13-15,1-6-33 0,0 1-33 16,0-1-47-16</inkml:trace>
  <inkml:trace contextRef="#ctx0" brushRef="#br0" timeOffset="393323.1424">10677 12612 364 0,'0'0'51'0,"0"0"-15"15,0 0-9-15,0 0-10 0,0 0-3 16,0 0-4-16,0 0-1 0,0 0-6 15,0 0-5-15,0 0 3 0,5-44-3 16,-5 44 2-16,0-2 0 0,0 2 0 16,0-1-2-16,0-5 0 0,1 0 1 15,-1 0-3-15,3-3 2 0,-3 4-1 16,6-2 0-16,-2 0 1 0,5 2-1 16,1-5 3-16,-3 6-1 0,6-4-2 15,-6 5-2-15,-2 2-2 0,-1-1 1 0,1 2 2 16,-1 0 1-16,7 0-1 0,1 8 1 15,-5 2 2-15,5 5 2 0,-8-2-1 16,-1 3 2-16,-3 2-2 0,0 1 1 16,0 7 1-16,-3-5 0 0,0-6 0 15,-1 0-2-15,1-6 2 0,0-4-1 0,-1 2 1 16,2-2 1-16,1-2-1 0,-2 2 0 16,3-5 2-16,0 0 1 0,0 0-1 15,0 1 1-15,0-1-2 16,0 0-2-16,0 0-1 0,0 0-1 0,0 0-1 15,7-6 1-15,0-2 1 0,2 0 0 16,0 3-2-16,-6 2 2 0,1 1-1 16,2 1 1-16,-2-1 0 0,0 1 1 15,1-1-1-15,-1 2 2 0,2 0-1 16,5 0-1-16,-2 0 0 0,-4 2-1 0,-1 2-1 16,0 1 4-16,0-2-1 0,-4 7 1 15,0 1 1-15,-8 4 0 0,-4 5-1 16,-6-5 0-16,-4 2-8 15,-6-1 2-15,-5 0-6 0,-6 0-13 0,-4 3-29 16,-6-2-53-16,1-4-51 0</inkml:trace>
  <inkml:trace contextRef="#ctx0" brushRef="#br0" timeOffset="394043.4731">7496 12282 176 0,'0'0'46'0,"0"0"7"0,0 0-2 15,0 0-5-15,-23-79-2 0,17 63-5 16,5 6-7-16,-5-3-2 0,3 1-5 16,2 1-4-16,-2 2-4 0,1 2-3 0,1 3-7 15,1 4 0-15,0-2-2 0,0 2-3 16,0-2-3-16,0 1-2 0,0-1-2 15,-2 2 0-15,2 0 4 0,0 0-1 16,0 7 3-16,2 8-2 0,4 8 0 16,1 2 1-16,3 3-1 0,-3 2 1 15,-1-3 0-15,3 1-1 0,-2-3 1 16,-3-3-1-16,2-4-2 0,-2-1-1 16,-1-7-3-16,-1 1-3 0,1 1-6 15,-3-8-9-15,0 9-15 0,0-7-22 0,0 6-39 16,0 0-31-16,0-6-51 0</inkml:trace>
  <inkml:trace contextRef="#ctx0" brushRef="#br0" timeOffset="394355.7389">7729 12190 261 0,'0'0'61'0,"0"0"-13"15,0 0-11-15,0 0-10 0,0 0-11 16,0 0-7-16,0 0-6 0,0 0-8 0,0 0 0 16,0 0 1-16,-16-26 3 0,13 37 3 15,-1 7-1-15,-2 8-1 0,-1 1-1 16,1 2 0-16,-3 1 1 0,1 2 0 15,-1 2 0-15,-4-2-1 0,3 0-4 16,-2-3-5-16,1-5-3 0,-1-5-8 16,6 0 1-16,-1-7-13 0,1 1-35 15,-1 2-36-15,3-3-57 0</inkml:trace>
  <inkml:trace contextRef="#ctx0" brushRef="#br0" timeOffset="394984.7885">7749 12430 359 0,'0'0'63'15,"0"0"-16"-15,0 0-13 0,0 0-11 0,0 0-8 16,0 0-3-16,0 0-2 0,0 0-1 15,0 0-2-15,0 0-3 0,3-14 0 16,-2 13-3-16,-1 0-1 0,2-6 0 16,-1 1-3-16,-1 2 1 0,2-1-1 15,-1 0 0-15,4-3-2 0,-1 0 0 0,3-3-1 16,0 5-2-16,-4 3 1 0,0 0-1 16,0-1 2-16,0 3 0 15,3 0-1-15,-2-1 1 0,-4 2-1 16,6 0 1-16,-2 0 3 0,2 0-2 0,3 0 0 15,-5 0 0-15,-1 0 0 0,4 7 5 16,-3-3 2-16,-2 7-1 0,-2 6 2 16,0-2 0-16,-9 7-3 0,1-3 2 15,0-7 0-15,1-5-1 0,3 1 5 16,1-5-1-16,-1 0 0 0,1 1 4 0,3-4 3 16,0 0 1-16,0 0 2 0,0 2 1 15,0-2-1-15,-2 0-5 0,2 2 0 16,-1-2-8-16,1 0-3 15,0 0-3-15,0 0 1 0,0-4 1 0,4-3 1 16,6-4 0-16,5 1 0 0,2 1 1 16,-4 3-2-16,3 1-1 0,-6 3-2 15,2 2-2-15,5 0 3 0,-7 0 0 16,6 5 3-16,-6 3 0 0,-4-1 1 16,4 5-2-16,-7 3-3 0,-3 1-1 0,-2 6 2 15,-10 1 5-15,-9 3-1 0,-2 0 6 16,-6 1-4-16,-3-3-2 0,-1-1 3 15,4-4 0-15,0-6 0 16,5-3-2-16,6-2 1 0,10-5-2 0,-4-3 0 16,8 0-3-16,-6 0-2 0,1 0-15 15,5-1-25-15,1-9-59 0,3 2-68 16</inkml:trace>
  <inkml:trace contextRef="#ctx0" brushRef="#br0" timeOffset="406995.3572">20955 15634 110 0,'0'0'23'16,"0"0"2"-16,0 0 1 0,0 0-3 15,0 0 1-15,0 0 0 0,0 0 1 0,-19-77 0 16,19 72 0-16,0 5-2 0,-2-5-1 16,2 0-1-16,-1-1-5 15,1 1-4-15,0 5-2 0,0-1-3 16,0 1-2-16,0-2-2 0,-2 1-2 0,2-1 0 15,0 2-1-15,-1-2-1 0,1 2 1 16,0 0-1-16,-2 0 2 0,-3 0 0 16,-1 7-1-16,-4 5 1 0,0 4 0 15,-3 3-1-15,3 1-1 0,-2 1 1 16,1-2-1-16,0 1-2 0,-2 0 2 16,3-2-3-16,-2 2 2 0,0-2 3 0,1-1 0 15,-1-1-1-15,3-3-1 16,3-8 1-16,2 3-1 0,1-5 2 15,0 1 2-15,1 1-2 0,2-5 0 0,-2 0 2 16,2 0-1-16,0 0 2 0,-2 0-1 16,2 2 0-16,-1-2 0 0,1 1-3 15,-2-1 0-15,2 0-3 0,0 2-3 16,0-2-1-16,0 2 1 0,0-2 3 16,0 1 2-16,0-1 3 0,2 3-1 0,3 0 5 15,6 1-5-15,3 0 5 0,-2-1-6 16,4 1 0-16,2-4 0 0,1 1-5 15,0-1 0-15,1 0-6 16,-1 0-3-16,3 0-10 0,4 0-8 0,-3-1-11 16,-1-3-3-16,-7-1-2 0,0 0 3 0,-4 2 5 15,-2-1 3-15,0-1 6 16,-5 2 4-16,2 3-2 0</inkml:trace>
  <inkml:trace contextRef="#ctx0" brushRef="#br0" timeOffset="407283.9045">20996 15595 174 0,'0'0'59'0,"0"0"9"16,0 0-6-16,0 0-12 0,0 0-7 16,0 0-8-16,0 0-4 15,0 0-7-15,0 0-7 0,0 0-6 16,-20-75-6-16,19 74-4 0,1 0-3 0,-2-1-3 15,2 2 2-15,0 0 0 0,0 2 3 16,0 11 1-16,3 7-2 0,3 7-2 16,-1 0 1-16,2 1 1 0,-3 1-1 15,0 0 2-15,1-1-1 0,-1 0-2 16,-1-1 0-16,1-2 1 0,-1-1-6 0,0-3 1 16,-2-4-13-16,2-2-18 0,-1 2-17 15,-1-6-30-15,2 5-13 16,0-6-25-16</inkml:trace>
  <inkml:trace contextRef="#ctx0" brushRef="#br0" timeOffset="407847.5467">21381 15654 321 0,'0'0'52'0,"0"0"-11"0,0 0-7 16,0 0-10-16,0 0-4 0,0 0-2 15,0 0-5-15,0 0-3 0,0 0 1 0,0 0-3 16,-16-74-3-16,15 71-1 0,1 3-4 15,-2-2 0-15,-5 2 0 0,-3 0-3 16,-3 5 2-16,-4 5 1 0,2 4-1 16,1 4 1-16,2 2 1 0,-1 0-1 15,3-1 0-15,4-3-1 0,0-1 0 0,1 0 1 16,2-5-1-16,0 7 0 0,2-8 1 16,1 4-1-16,0-1 1 15,0-1 2-15,1 5-4 0,2-7 4 16,5 5-4-16,1-3 0 0,-2-4-1 0,6 0 0 15,0 0 1-15,-4-3 0 0,8-1 3 16,0-3-2-16,1 0 2 0,4 0-1 16,-9-1-1-16,1-3 2 0,-7 0 2 15,2-2 0-15,2-5 2 0,0-2-5 16,2-6 3-16,0 0-3 0,-4-2 4 0,-1-1 0 16,0-1 1-16,-1 2 0 0,-4 7 0 15,-2-4 0-15,-1 6 3 0,0 0-1 16,0-6 1-16,-7 3-3 15,-3-4-3-15,3 7-2 0,-4 2-1 0,-3 2-4 16,-1 3-6-16,-8 3-11 0,0 2-41 16,-1 4-70-16,2 10-139 0</inkml:trace>
  <inkml:trace contextRef="#ctx0" brushRef="#br0" timeOffset="415400.7191">6825 13740 85 0,'0'0'26'0,"0"0"-2"0,0 0 1 16,0 0-2-16,0 0 0 0,0 0-5 15,0 0-3-15,0 0-6 0,0 0-2 16,-19-27-3-16,19 25-3 0,-1 0-3 15,1 1-4-15,-2 0 1 0,2 1 0 16,0-2 4-16,0 2 4 0,0-2-1 16,0 2 1-16,0-1 2 0,0 1 1 15,0 0 0-15,0-2 0 0,5-2-3 16,2-1 1-16,4 1-3 0,0 1 0 16,-1-2-1-16,1 2-1 0,1 0 1 0,0 2 0 15,6-1 0-15,-6 2-1 0,8 0 0 16,-3 0-2-16,-5 0 2 0,7 0 0 15,-9 0-1-15,-6 0-1 16,2 0-1-16,-6 0 1 0,0 0 2 0,0 0 3 16,2 0 3-16,-1 0 2 0,1 0 5 15,0 0 0-15,-2 0-2 0,0 0-1 16,3 0-5-16,-3 0-2 0,0 0 1 16,-3 0-1-16,-10 0 0 0,0 0 2 15,-7-1-1-15,1 1 4 0,8 0 1 0,-11 0 3 16,12 0-3-16,-3 0 0 0,-2 0 1 15,2 0 0-15,-1 0 0 0,8 0-1 16,-6-1-2-16,4 1 1 0,4-2-2 16,-1 2 2-16,5 0-3 0,-1-2 1 15,1 2-2-15,-2 0-3 0,1-1-1 0,-1 1-3 16,1 0-2-16,-1-2 2 0,2 2 1 16,0 0 2-16,0 0 0 15,0-2-1-15,0 2 0 0,3 0 0 16,9 0 1-16,1 0 0 0,3 0-2 0,-2 0-2 15,-1 0 0-15,3 2-2 0,-3 0 3 16,3 1 1-16,-6-1 1 0,-5-2 2 16,-1 1 0-16,-4-1 2 0,0 0 1 15,0 0 5-15,3 0 0 0,-3 1 1 16,0-1-2-16,0 0 0 0,0 0 2 0,-6 0 2 16,-6 0 0-16,-6 0 0 0,6 0-2 15,-8 0-1-15,8-1 1 16,-2 1-1-16,1-1 0 0,-3 1-1 0,6-2-3 15,4 2 0-15,0 0-2 0,6 0-1 16,0 0-3-16,0 0-1 0,-1 0-4 16,-2 0-4-16,2 0 4 0,1 0 1 15,-2 0 3-15,2 0 2 0,2 0-4 16,9 2-2-16,5 2-8 0,7 0-8 16,3-1-20-16,3 0-21 0,0 0-22 0,4 1-30 15,2-2-25-15</inkml:trace>
  <inkml:trace contextRef="#ctx0" brushRef="#br0" timeOffset="417152.0308">8135 13659 194 0,'0'0'52'0,"0"0"-6"0,0 0-7 0,0 0-7 16,0 0-13-16,0 0-4 15,0 0-6-15,0 0-2 0,0 0-4 16,0 0-2-16,-40-59-3 0,38 56-5 0,2 3-2 15,0-4-1-15,0-1 1 0,3-1 0 16,3 0 1-16,-3 5-5 0,8-1 0 16,-5 2 3-16,6 0-2 0,2 0 2 15,-4 3-1-15,2 5 2 0,-1-1 5 16,-3-1 1-16,-1 4 0 0,-1-4 3 0,-3-4 0 16,1 2 2-16,-3 0-1 0,1 0 2 15,-1 1 3-15,1 0 2 0,-2-5 4 16,0 3 0-16,0 2 2 15,0-3-1-15,-6 4 5 0,2-2 0 0,1-2 0 16,-6 2 4-16,5-3-1 0,-2-1 2 16,-7 0-2-16,9 0-3 0,-7 0-7 15,0-1-1-15,4-3-4 0,-1 0 0 16,4 2-3-16,-3-4 1 0,3 4-1 16,1-2 0-16,-3-3-1 0,3 2-1 0,0 1-3 15,3 1 1-15,0 3-3 0,0-7 0 16,0 1 1-16,0-3-1 0,0-3-1 15,3 6 2-15,3-1-2 0,2 2 0 16,-2 3-2-16,0-1-4 0,3 1 2 16,-3 2 2-16,-1-2 2 0,5 2 3 15,-5 0 0-15,2 0-1 0,4 0 2 16,-8 2 1-16,5 3-1 0,-4-3 2 16,-1 1 1-16,1 4 1 0,-2-2 1 15,-2 6 2-15,0 6 0 0,-3-3 0 0,-6 6 0 16,3-8-1-16,-3 1 0 0,1-8 3 15,1 2 1-15,-1-1 2 0,4-3 3 16,-6 0-2-16,6-2-1 0,-2 2-1 16,-4-3-4-16,5 0 1 0,0 0-1 15,-4 0-1-15,5-4-2 0,-2-2-1 0,-3 0-3 16,5-3-1-16,1 0-1 16,3-4-1-16,0-1 0 0,0 2-1 15,0-4 0-15,7 2-2 0,2 4-1 16,-2-2 1-16,5 2-1 0,-5 6 0 0,-3 1 2 15,6 2 1-15,1 1 2 0,1 0 1 16,3 0 0-16,4 2-1 0,-5 4 0 16,5 4 0-16,1 0-1 0,-7 2-2 15,-1 0 1-15,2 1-2 0,-5-5 2 16,-3 5 1-16,-3-4 1 0,-3 2 3 0,0 5 2 16,-6 0 2-16,-3 2 1 0,2-8 3 15,-6-3 3-15,6-2 1 0,-5-1 3 16,2-3-2-16,-3-1-1 15,-3 0 0-15,3-3-6 0,-2-2-1 0,1-2 1 16,4-2-4-16,0 1 0 0,1-3-1 16,3 4-1-16,-1-4-1 0,4 2-2 15,-2 0-1-15,2-2-1 0,1 7-2 16,2-7-1-16,0 6-1 0,0-3-1 16,5 0 1-16,3 2-2 0,-1 0 3 0,4 1-4 15,0 3 0-15,2 0-5 0,-1 0 1 16,-1 1 2-16,1 1 2 0,-1 0 6 15,-2 0 1-15,-3 0 2 0,0 0 2 16,-3 1 1-16,2 3 1 0,-2-3 0 16,0 3 1-16,-3-1 3 0,0 3 0 15,0 7 1-15,-3 2 2 0,-5-2-2 16,-4 1 2-16,5-3 1 0,-5-4-1 16,5 0 4-16,3-6 1 0,-5 2 1 15,4-1 3-15,-6-2-2 0,1 0-4 0,1 0-1 16,-1-2-2-16,1-4-3 0,-1-5 0 15,2-1-3-15,-1 0 0 0,5-3-3 16,1 5 2-16,1-3-1 0,2 1 0 16,0 0-1-16,0-1-1 0,0 4-3 15,0-2-1-15,2 6 0 0,2-2-2 0,-1 5-2 16,1-1-2-16,8 3 2 0,-2 0-9 16,5 6-23-16,2 6-42 0,-4 5-71 15,-2-2-96-15</inkml:trace>
  <inkml:trace contextRef="#ctx0" brushRef="#br0" timeOffset="419519.9183">23076 15747 214 0,'0'0'54'0,"0"0"-10"16,0 0-7-16,0 0-8 0,0 0-8 15,0 0-1-15,0 0-5 0,0 0-1 16,0 0-5-16,-29-32 0 0,29 32 0 16,0-2-1-16,-1 1 2 0,1-1 0 15,0 1-3-15,0 1-3 0,0-8-2 16,0-2-1-16,3 0 1 0,5-2 1 16,-1 2-2-16,-1 3 1 0,5-3-1 15,-3 4 1-15,-1 0-1 0,1 0-1 16,0 1 1-16,2 1 0 0,0-1 0 0,-1 0 0 15,3 2-1-15,-4 2 0 0,3 0-1 16,-2 1 0-16,2 0 1 0,4 0 0 16,-6 2-1-16,6 6 2 0,-4 0-2 15,-3-2 1-15,0 4-1 0,-2-2 0 16,-2 2 1-16,-1 0 0 0,-3 3 0 0,0 6 0 16,0-1 0-16,-11 4 1 0,-2 0 0 15,-5-2 0-15,-1-2 4 0,-1 0-4 16,-1-3 3-16,2 1-3 15,0-4 1-15,0-2 0 0,8-2-1 0,-3-1 2 16,5-4-1-16,-2 0-1 0,1 2 1 16,6-3 0-16,-2 0 0 0,2-2 0 15,-1 0 0-15,1 2 0 0,0 0 1 16,4-2-2-16,0 0 1 0,0 0 0 16,0 0 0-16,-2 1 1 0,2-1-2 0,-1 0-2 15,1 0 1-15,0 0-1 0,0 0 0 16,3-1 0-16,5-3 0 0,1 0 0 15,1 2-1-15,-1-1-1 0,1 1 0 16,1 2 0-16,0 0 2 0,7 0-2 16,-3 2 1-16,7 3 2 0,-8-1-1 15,2 1-1-15,-1 0-3 0,2-1-1 16,3 4 1-16,2-3-1 0,-6-1-3 16,-2-3-8-16,-1 1 0 0,-1-2 1 15,4 0 9-15,1-2 4 0,2-3 3 0,-5-4 0 16,1 0 0-16,-4-4-2 0,1-1 4 15,-1-1 2-15,0-2-5 0,-3-1 3 16,2 2-2-16,-1-3 1 0,-2 1 1 16,2 1-2-16,1 1 1 0,-1-1-1 15,1 2-2-15,3-3 3 0,-6 7 0 0,2 0 1 16,-2 4 3-16,-4 4 0 0,0-1 0 16,-3 4 0-16,0-1 4 0,0 1-2 15,1-2 1-15,1 1 3 16,-1 1-2-16,1-1 1 0,-2 1 0 0,1-2 1 15,-1 2 1-15,0-1 2 0,1 1-1 16,-1-2 0-16,0 2-1 0,2-1-1 16,-2 1-2-16,0-2-1 0,0 2-4 15,0-2 0-15,0 2-1 0,0 0-1 16,0 0-1-16,0 0-1 0,0 0-2 0,0 0 1 16,0 0 1-16,-6 0 0 0,2 0 0 15,-6 4 0-15,3 2-2 0,1 1 2 16,-3 5 0-16,4-2-1 0,-3 3 3 15,1-1-3-15,2 2 0 0,-1-1 1 16,1 1-2-16,1-3 0 0,1-1-1 16,1 1 2-16,1 0-2 0,1 0 2 15,0-1 3-15,0 4 0 0,1-4 3 16,8 2-5-16,-1-1 1 0,0-6-1 16,3 2 0-16,5-5 0 0,0-2 0 0,6 0 0 15,-1-3 2-15,-3-7-1 0,2-2-5 16,-3 0 4-16,-1-3-5 0,-1 1 8 15,-5-4-3-15,0 0 1 0,-1 0 1 16,-4-2 0-16,0 5 2 0,-4-3-2 16,1 5 0-16,-2 1 1 0,0-9-2 0,-2 6 0 15,-5-5 0-15,-4 5-2 16,2 4-1-16,-6 5-2 0,-3 4-2 16,-4 2-9-16,-8 1-19 0,-1 13-53 15,-1 2-199-15</inkml:trace>
  <inkml:trace contextRef="#ctx0" brushRef="#br0" timeOffset="424304.8607">6848 12847 41 0,'0'0'12'0,"0"0"-4"0,0 0-6 0,0 0-1 16,0 0-3-16,0 0-5 0,0 0-3 15,0 0 0-15,0-1-1 0,0 1 4 16,0 0 2-16,0 0 2 15,0 6-5-15,-4 4 7 0</inkml:trace>
  <inkml:trace contextRef="#ctx0" brushRef="#br0" timeOffset="427123.658">6858 13001 4 0,'0'0'10'0,"0"0"1"15,0 0 1-15,0 0 1 0,0 0 1 16,0 0 1-16,0 0 0 15,0 0 1-15,0 0 2 0,0 0 2 0,0-1-1 16,0 1 0-16,0 0-4 0,0 0-4 16,0 0-2-16,0-2-4 0,0 2-3 15,0 0 1-15,0 0-3 0,0 0 2 16,0 0-1-16,0 2 0 0,0 3 1 16,0 7-1-16,-1 6 1 0,1-7-1 0,-2 9 2 15,1-1-2-15,-2 1 0 0,3 9 1 16,-1-1 7-16,1 0-6 0,-2 3 5 15,1-1-1-15,-2 1-5 16,3-2 5-16,-3-2-7 0,0-1 2 0,2-1-1 16,-1 0 0-16,1-1 0 0,-1 2 1 15,1 1-2-15,-1 0 0 0,1 5 0 16,-1-3 0-16,1 1-2 0,1 2 2 16,0 0 0-16,0 0 2 0,0-2-4 15,0 1 1-15,0-2 0 0,0-1-1 0,0-1 1 16,0-2-5-16,1 1 5 0,1-2 3 15,-1 1 1-15,2-1 1 0,-1 0-2 16,1 0-2-16,-2-1 0 0,-1-4 1 16,0-9-4-16,3 0-3 0,-3-3 1 15,0-1 1-15,0 6 1 0,0-6 7 0,3 6 2 16,-3 8 0-16,3-8-3 0,-2 6-2 16,1-6-3-16,-2 0 3 15,1 8 1-15,-1-8-2 0,0 10 2 16,0-2-4-16,0-1 2 0,0 7 3 0,0-2-2 15,0-7-1-15,0 1-2 0,0-2-1 16,-1-3 0-16,1 5 0 0,-2-5 5 16,2 0-1-16,-1 5 1 0,-2-4-2 15,3 7 5-15,0-3-6 0,-3-5 3 16,3 4-1-16,0-6-2 0,-3 1 5 0,3-1-4 16,0 0 2-16,-1 1-3 0,1-2 0 15,-2 1-1-15,2 1 0 0,-1 0 2 16,1 1 0-16,-2-1 0 0,2 1-1 15,-1 1-2-15,1 1 1 0,0 5 1 16,0-8-1-16,0 8 0 0,0-2 1 16,0 0 1-16,0-1 0 0,0 1-2 15,0 1 1-15,1-8-2 0,1 9 2 16,-1-8 0-16,-1 0-1 0,2 1-1 16,-1-1 1-16,-1 1 2 0,0-2-1 0,0 2 1 15,0-10 0-15,3 4 0 0,-3-3 0 16,0 2-1-16,0-1-1 0,0 1 1 15,0-6 0-15,0 0 1 0,0 0 0 16,0 1 0-16,3 1 1 0,-3-1 2 16,0 1-3-16,0 0 3 0,0-1-1 15,0-1 1-15,0 2-1 0,0-2-1 16,0 1 1-16,0-1-1 0,0 2 1 16,0-2-2-16,0 1 1 0,0-1 0 15,3 2-1-15,-3-2 0 0,0 0 0 0,0 2 2 16,0-2 1-16,0 0-1 0,0 1 1 15,0-1-1-15,0 0-1 0,0 0 2 16,0 1-1-16,0-1-1 0,0 0 0 16,0 0-1-16,0 0 3 0,1 3-3 15,-1-3 0-15,0 0-3 0,0 0-2 0,0 0-6 16,0 0-20-16,0 0-44 16</inkml:trace>
  <inkml:trace contextRef="#ctx0" brushRef="#br0" timeOffset="429100.7289">22710 15945 112 0,'0'0'30'0,"0"0"2"0,0 0 0 15,0 0-1-15,0 0-8 0,0 0-5 16,0 0-8-16,0 0-3 0,0 0-3 16,0 0-3-16,-16-16 1 0,15 14-1 0,-1 2-2 15,2-1 0-15,-1 1-2 0,1-1-2 16,-2 1 1-16,2-2 2 16,-1 2 0-16,1-1 2 0,-2 1 0 15,2-2 1-15,-1 2 0 0,1-2 0 0,0 2 2 16,0 0 3-16,0-1-2 0,0 1 2 15,0 0 0-15,-3-2-2 0,3 2 5 16,0 0-4-16,0 0 1 0,0-2-2 16,0 2 1-16,0 0 2 0,4-1-1 15,2 1 0-15,5-1-5 0,1-1-3 0,-7 2 2 16,6-2-1-16,-5 2 1 16,7 0 0-16,-1 0-3 0,-8 0 1 15,2 0 0-15,-6 0-1 0,0 0 1 16,0 0 4-16,2 0 0 0,-1 0 0 0,1 0 1 15,0 0 2-15,-1 0 0 0,-1 0 0 16,0 0-1-16,0 0 0 0,-11 0 0 16,-5 0-2-16,-6 5 1 0,1-2 1 15,2 0-1-15,-3 2 2 0,-1-2-1 16,-3 1 0-16,0 0-2 0,0 1-1 0,7-1 1 16,8-3 0-16,6 0 1 0,5-1 0 15,-1 0 1-15,1 0 0 16,-2 0 0-16,0 2-1 0,0-2 0 0,1 0 1 15,-1 0-2-15,1 0 0 0,-1 0-2 16,1 0-1-16,-1 0-1 0,2 0 1 16,0 0-1-16,0 0 2 0,0 0 0 15,6-2 0-15,9 0 0 0,2-2-4 16,-4 4 2-16,5-1-1 0,-6 0-1 16,1 1 2-16,6-3 1 0,-7 2-3 0,8 0 4 15,-4-2 0-15,-3 1 2 0,4 0 0 16,-4-1-2-16,-3 1 1 0,1-1 2 15,-6 1 2-15,0 2 2 16,-5 0 1-16,0-2 1 0,0 2 1 0,1 0-1 16,0-1-2-16,-1 1-2 0,2-1-3 15,-2 1 0-15,0-4-1 0,-6 3-1 16,-5-1 2-16,1-1-4 0,-2 3 4 16,0 0-1-16,-1 0-2 0,-4 0 4 15,5 3-3-15,-5-1 1 0,7-1 0 0,0 3-1 16,-2-2-1-16,8 0 0 0,0 0 0 15,4-2 0-15,-5 1-2 0,1 1 0 16,-1 0-2-16,1-1-3 0,4-1-3 16,-1 0-3-16,1 0-26 0,-1 0-54 15,1 2-147-15</inkml:trace>
  <inkml:trace contextRef="#ctx0" brushRef="#br0" timeOffset="442723.604">24818 15390 175 0,'0'0'40'0,"0"0"-8"15,0 0 3-15,0 0 3 0,0 0-5 0,0 0 0 16,0-82-3-16,0 76-6 0,0 0-1 15,0 1-3-15,0 5-2 0,0-2-3 16,0 2-6-16,0-1-2 0,0 0-2 16,0-2-4-16,0 3-1 0,0-2-1 15,0 1-3-15,0 1 2 0,0-2 1 0,0 2-1 16,0 0 3-16,0 2 0 16,0 10-1-16,0 0 0 0,0 8-1 15,0-2 2-15,0-6-3 0,0 9 3 16,0-1-2-16,0 0-1 0,0 0 1 0,0-1 0 15,0-1-1-15,0-4-2 0,0 6-2 16,0-9-4-16,0 1-5 0,0 0-6 16,0-2-20-16,0 7-26 0,0-6-33 15,0-1-39-15</inkml:trace>
  <inkml:trace contextRef="#ctx0" brushRef="#br0" timeOffset="443024.4413">25137 15366 402 0,'0'0'47'0,"0"0"-15"16,0 0-12-16,0 0-9 0,0 0-6 15,0 0-5-15,0 0-1 0,0 0-1 16,0 0 1-16,-29 9 0 0,11 10 1 16,0 6-2-16,-2 4-1 0,-1 4 1 15,-1 2-1-15,-1 1-2 0,3 1-2 16,0-2-3-16,0-4 0 0,4 0-7 16,0-4-7-16,3-4-24 0,2-2-38 15,3-5-20-15,4-8-53 0</inkml:trace>
  <inkml:trace contextRef="#ctx0" brushRef="#br0" timeOffset="443471.6187">25057 15672 403 0,'0'0'57'0,"0"0"-16"0,0 0-13 16,0 0-5-16,0 0-8 0,0 0-5 16,0 0-1-16,0 0-1 0,0 0-5 15,4-30 0-15,-4 28-2 0,0 1-1 16,0-1-2-16,0 1 0 0,0-1-1 0,0 2 0 16,0-1 2-16,2 1 1 0,4-1 1 15,0-1 0-15,-2 0 1 16,9 2-2-16,-7 0 0 0,5 0-2 15,1 0 1-15,-4 0 0 0,0 5 0 0,-2 1 0 16,-1 0 0-16,-3-3 1 0,-1 8-2 16,-1 2 3-16,0 2-1 0,-7 7 0 15,-3-2 1-15,-3-2-1 0,-3 1-1 16,0-2 2-16,0 0 2 0,3-1-3 16,2-5 4-16,5-5-4 0,1 4 0 0,4-6-2 15,-1 0 1-15,1 1 1 0,1-2-1 16,0 1 1-16,6 3 0 0,8 0 0 15,1-2-1-15,6-3-1 0,0-2-3 16,0 0-1-16,2-1-8 0,0-3-12 16,-1-2-35-16,6 0-47 0,-1-2-50 0</inkml:trace>
  <inkml:trace contextRef="#ctx0" brushRef="#br0" timeOffset="446839.8318">25237 15458 189 0,'0'0'46'0,"0"0"-7"15,0 0-8-15,0 0-2 0,0 0 0 16,0 0-4-16,0 0-2 0,0 0-3 0,0 0-2 15,0 0-5-15,-15-35-5 0,15 34-1 16,-1-1-5-16,1 1 0 0,0 1-2 16,0-1 0-16,0 1 0 0,0 0 1 15,0 0-1-15,1 0 0 0,6 0 0 16,6 7-1-16,2 4 2 0,-1-1-1 0,-1 2 0 16,0 2 0-16,2-2-1 0,-4 2-1 15,4-1-1-15,-5-1-2 16,2 1 2-16,-4-2-2 0,1-3-2 0,1 0-1 15,-3-2-4-15,3 2-5 0,-4-3-6 16,-3-4-24-16,4 3-20 0,-3-1-10 16,-1 0-6-16,2 1-8 0</inkml:trace>
  <inkml:trace contextRef="#ctx0" brushRef="#br0" timeOffset="447081.8748">25429 15460 226 0,'0'0'62'16,"0"0"-6"-16,0 0-6 0,0 0-7 15,0 0-9-15,0 0-7 0,0 0-9 16,0 0-6-16,0 0-9 0,0 0-3 16,-26-44 0-16,20 44-3 0,-5 4 1 15,-3 9-1-15,-3 6 0 0,2 4 0 0,1 3 1 16,1 3-3-16,1-1-1 0,-2 1-3 15,2-3-2-15,0-3-4 0,3-2-8 16,3-6-33-16,4-1-37 0,2-5-49 16</inkml:trace>
  <inkml:trace contextRef="#ctx0" brushRef="#br0" timeOffset="447438.9666">25588 15314 268 0,'0'0'59'0,"0"0"-18"0,0 0-13 16,0 0-14-16,0 0-8 15,0 0-3-15,0 0-2 0,0 0 3 0,0 0 1 16,0 0-1-16,1-12 4 0,-5 19-1 16,-2 9 1-16,1-3-2 0,0 3-1 15,2 2-3-15,0 0 1 0,-1 5-4 16,1 0 1-16,0-1 0 0,2 3-1 16,1-1 0-16,0-6 0 0,0 2-4 0,0 0 1 15,0-7-3-15,0 9-2 16,0-10-3-16,0 0-2 0,0 1-11 0,0-2-18 15,0 0-31-15,0-2-21 16,0 2-37-16</inkml:trace>
  <inkml:trace contextRef="#ctx0" brushRef="#br0" timeOffset="448274.8345">25724 15431 259 0,'0'0'68'0,"0"0"-16"0,0 0-14 0,0 0-10 16,0 0-8-16,0 0-6 0,0 0-2 16,0 0-1-16,0 0-3 15,-13-61-4-15,13 50-1 0,0 1-3 16,7 2 0-16,3-1 1 0,0 3-1 0,3 0 0 15,-4 2 1-15,4 2-1 0,-3 0-2 16,1 2 1-16,0 0 0 0,-2 0 0 16,-1 0 2-16,1 4-1 0,-2 3-1 15,-3 1 1-15,1 0-1 0,-4 4 1 16,1 3-1-16,-2 0 1 0,0 5 1 0,-8-2 0 16,1-1 0-16,-3-1 0 15,-1 0-2-15,2 0 0 0,3-4 0 16,-2 0-1-16,2 2 1 0,1-5 1 0,1 5-3 15,1-4 3-15,1 1-2 0,1 0 2 16,1-6-1-16,0 5 0 0,0-5 0 16,0-1 0-16,0 5-2 0,3-6 3 15,4 0 0-15,1 1 0 0,3-4-1 16,5 0-1-16,0-1-2 0,3-6 1 16,-1-3-2-16,0 0 2 0,-2-2 1 0,-3-2 1 15,0 0 0-15,-5-2 1 0,0 3 1 16,-1 0-1-16,-3-2 1 0,-1 4 0 15,1-5 0-15,-1 5 0 16,0-1 0-16,-1 0 0 0,-1 5 2 0,1-3 0 16,-2 4 0-16,0 0 0 0,0-5 2 0,0 5-1 15,0 0 2-15,0 1 0 16,0-1 0-16,0 2 1 0,0-3 2 16,0 3 1-16,0 4 3 0,0-1-4 15,0 1-2-15,0-2-4 0,0 1-3 0,0 1 0 16,-2-2 0-16,2 2 0 0,-3 0 0 15,0 2-1-15,0 6 1 0,-1 8-1 16,1-1 0-16,-1 2 0 0,2-1 0 16,2 2 0-16,0 1-2 0,0 5 1 15,0-8 0-15,3-1-1 0,2-2 4 0,-1-4-4 16,3 2 2-16,-1-4-2 16,2-2 1-16,0 0 2 0,-4-4-2 15,5 1 2-15,-2-2 1 0,2 0 0 16,1-5 2-16,-4-3-1 0,2-5 1 0,-5-6 0 15,-1 0 1-15,-2-5 0 0,0-1 1 16,0 1-2-16,-6 3 3 0,-4 1 0 16,0 0-1-16,-2 4 3 0,-2-1-1 15,-1 3-2-15,4 3-1 0,-2 4-3 16,4 3-3-16,2 0-3 0,2 3-4 0,1 1-6 16,0 0-22-16,-1 8-57 0,1 7-101 15,4 5-73-15</inkml:trace>
  <inkml:trace contextRef="#ctx0" brushRef="#br0" timeOffset="450036.8827">25433 15988 404 0,'0'0'46'16,"0"0"-12"-16,0 0-4 0,0 0-7 16,0 0-3-16,0 0-4 0,0 0-3 0,0 0-4 15,0 0-4-15,0 0-3 0,-13-34-1 16,13 32-2-16,0 0 0 0,0 2 1 15,0-1 0-15,0 1 0 0,0 0 1 16,12 3-2-16,-1 7 1 0,6 3-1 16,0-1 0-16,-2 0 1 0,1 0-2 15,3 0 0-15,-3-1-2 0,3-2-1 16,-1 2-2-16,-1-4-2 0,1 2-3 16,-6-3-5-16,2 2-19 0,-1-1-18 15,-4-2-23-15,5 3-19 0,-6-3-2 0,-2 2-7 16</inkml:trace>
  <inkml:trace contextRef="#ctx0" brushRef="#br0" timeOffset="450265.1252">25647 15947 254 0,'0'0'63'0,"0"0"-12"16,0 0-9-16,0 0-12 0,0 0-10 0,0 0-7 15,0 0-3-15,0 0-5 0,0 0-3 16,-84-21 0-16,68 36-2 0,2 3 0 16,-1 5-1-16,1 1 1 0,1 4-1 15,0 2-1-15,3-1-3 0,1 0 0 16,1 0-6-16,3-4-3 0,4-7-6 0,1 1-21 16,0-7-48-16,3-3-66 0</inkml:trace>
  <inkml:trace contextRef="#ctx0" brushRef="#br0" timeOffset="450895.4168">26007 15773 285 0,'0'0'63'0,"0"0"-17"16,0 0-13-16,0 0-11 0,0 0-4 16,0 0-4-16,0 0-5 0,0 0-4 15,0 0-5-15,-40-31 0 0,35 31 0 0,0 3 0 16,-4 8 2-16,-3 5-1 0,2 3 5 15,-3 2-5-15,3 0 4 0,0 1-5 16,3-1-1-16,0 0 1 0,1-1 0 16,1-3 1-16,2-1-1 0,1-1 2 15,0-4-3-15,1 1 0 0,1 6 1 0,0-4 0 16,0 3-1-16,0-5 2 0,0 0-2 16,0 2-2-16,1-5 1 15,2 4 0-15,3-4-2 0,1 4 4 16,2-7-3-16,1 1 3 0,-1-3 0 0,-5-4-2 15,6 0 4-15,0 0 3 0,-1-4-3 16,5-3 2-16,-5 1 2 0,-3-1 0 16,0 0 4-16,-3 4-2 0,1 0 3 15,-3-2 0-15,0 0 2 0,1 0-3 16,-1 3-1-16,-1-4-4 0,0 2-2 0,0-1-4 16,0 0 2-16,0 5-2 0,0-1 1 15,0 1 1-15,0-2-3 0,0 0 0 16,-1 1-4-16,-1 0-4 15,1 1 1-15,0-1-1 0,-1 1-1 0,0 0 1 16,-3 0-4-16,1 0-3 0,-2 5-9 16,0 1-5-16,2 2-3 0,-2-2-2 15,3-3-6-15,2 2-2 0,-1-3-9 16,1 3 2-16,-1 0 6 0,1 0 16 16,1-5 5-16,-1 0 0 0,1 0-7 0,0 0-6 15</inkml:trace>
  <inkml:trace contextRef="#ctx0" brushRef="#br0" timeOffset="451291.535">26159 15943 218 0,'0'0'70'0,"0"0"-7"16,0 0-7-16,0 0-8 0,0 0-11 16,0 0-6-16,0 0-8 0,0 0-5 15,0 0-2-15,9-80-2 0,-12 78-5 0,-1-2-1 16,1 3-6-16,-5 1-1 0,-2 0 0 15,-6 9 0-15,-3 3-1 0,2 4 1 16,6 0-2-16,1-3 1 0,2-1-1 16,2 3 1-16,4-5 1 0,-1 6-1 15,1-7-1-15,2 2 1 0,0 0-1 0,0 0 0 16,2-1 1-16,2-3-2 0,5 6 1 16,-2-10 1-16,4 4-1 15,-2-2 2-15,0-3-2 0,2 1 0 16,1-3 1-16,5 0 0 0,-6 0 1 0,4-3 0 15,-3-4 1-15,-2-3-1 0,4-3 1 16,-3-1-1-16,-2-1 1 0,0-2-1 16,-1 5 2-16,-4-2 0 0,-1 4 1 15,-2-3 0-15,1 1-1 0,-2 0-2 16,0-4 0-16,-2 5 0 0,-3-4-6 0,0 5 4 16,-2 3-8-16,0 0 5 0,3 3-1 15,-5 3-18-15,-4 1-58 0,-5 5-97 16,-5 3-110-16</inkml:trace>
  <inkml:trace contextRef="#ctx0" brushRef="#br0" timeOffset="472416.2179">21125 16622 48 0,'0'0'24'0,"0"0"3"16,0 0 6-16,0 0 2 0,0 0 4 15,0 0-7-15,0 0 3 0,0 0-5 16,0 0-3-16,-26-36-2 0,23 33-4 16,0 0-6-16,-4-5 1 0,4 5-4 15,-1-1-4-15,-3-2-4 0,2 4-3 0,1-1 0 16,-8 1-2-16,1 2 1 0,-4 2-1 16,-3 7 1-16,3 2 0 15,1 1 1-15,2 3-2 0,-1 2 1 16,3 1-1-16,0 2 1 0,0 1-1 0,3-1-1 15,-1 0 2-15,4-1-2 0,1 4 0 16,1-8 2-16,2 5-1 0,0-2 1 16,0 2-1-16,2 4-1 0,2-1-2 15,-1-8 1-15,2 2-1 0,2-6 2 16,-1-4 2-16,5 2 1 0,2-1 3 0,6-7-1 16,6 1 0-16,2-2 0 0,-1-3 0 15,2-8-2-15,-2-1 2 0,-3 1-1 16,-2-1-1-16,-5 0 3 15,-3 3 1-15,-4-1 2 0,-2 5 3 0,-2-5 2 16,1 1 3-16,-5 5 3 0,3-7-2 16,-4 5 0-16,0 0 1 0,0-3-3 15,0 5-3-15,-7-4-4 0,-3-1-3 16,1 4-2-16,-8 1-2 0,-2 4-1 16,-7 0-5-16,-7 8-1 0,-3 10-5 0,3 6-10 15,1 4-30-15,4 8-55 0,6 0-37 16,5 2-67-16</inkml:trace>
  <inkml:trace contextRef="#ctx0" brushRef="#br0" timeOffset="473111.5258">21527 16673 120 0,'0'0'36'0,"0"0"-4"0,0 0-4 16,0 0-2-16,0 0-2 0,0 0 2 15,0 0-3-15,0 0 0 0,0 0-3 16,0 0-3-16,-21-50-3 0,19 49-1 0,2 1-4 16,-1-3-3-16,-1 3-2 15,1-1-2-15,-1 1-1 0,1-1-1 16,1 1-1-16,-2-2 0 0,1 2 1 0,0 0 0 15,-1 0 0-15,-2 0 0 0,-1 0 0 16,0 3 0-16,-1 3 1 0,3-3-1 16,0 0 0-16,0 2-1 0,3-5 0 15,-3 1 1-15,0 3 0 0,0-1 0 16,-4 4-1-16,6-5 1 0,-3 8 1 16,-4 0 0-16,2 1 1 0,1 0-1 0,-1 2 1 15,2 2-4-15,1-5 2 0,0 8 0 16,3 0 2-16,0 1-5 0,0 3 3 15,4-2-1-15,4 0 1 0,1-5 4 16,2-2-2-16,3 1-1 0,-1-8 0 16,-1 1-1-16,2-5 1 0,2 0 1 15,1-2 1-15,6 0-2 0,-4-8 0 16,0-1-1-16,-3-6 2 0,0 0 2 16,-1-2-1-16,-1 2 2 0,-2-3 4 15,-1 1 5-15,-5 3 0 0,0 1 3 0,-4 2-2 16,-2-1-1-16,0-7-3 0,0 3-2 15,-1-5-4-15,-6 5-3 0,-5 0 0 16,1 4 0-16,-4 3-2 0,-2-1-2 16,-3 4-2-16,-1 4-6 0,-3 0-8 15,-2 2-13-15,-2 4-48 0,-4 8-110 0</inkml:trace>
  <inkml:trace contextRef="#ctx0" brushRef="#br0" timeOffset="481851.6074">23325 16581 128 0,'0'0'32'0,"0"0"-2"0,0 0 8 16,0 0 0-16,0 0-5 0,0 0-11 15,0 0-12-15,-3-82 0 0,2 77-3 0,-1-6 4 16,1 7 1-16,-1-1-3 0,-1-4-2 15,0 6-2-15,0-2-1 0,-3-1-2 16,1 4-2-16,-4 1 0 0,-1-2 0 16,-3 2-1-16,1 1 0 0,-1 0 1 15,-4 0-5-15,7 4 4 0,-4 3 0 16,5-3-1-16,1 2 6 0,0 1-6 0,2 1 4 16,2-1-2-16,1-4-1 15,1 2 1-15,1-1 0 0,-1 1 0 16,1 1-1-16,1 2 3 0,0 3-2 0,0-3 5 15,6 6-4-15,-2-6-1 0,2-2 0 16,3 1-1-16,-2 1-1 0,6 0 2 16,1-1 2-16,4 5-2 0,1-4 0 15,-3 1-2-15,1-2-1 0,-3 5 3 16,-1-5-1-16,-2 0 1 0,-2 1-1 0,-3-1 0 16,-1 0 0-16,0 0-2 0,-3-3 3 15,1 4-1-15,-2-1 1 16,-1 0 1-16,0 5 1 0,-1-4-2 15,-9 3 1-15,-3-2 0 0,-3 1-1 0,1-4 2 16,2-1 0-16,-3-3 2 0,5 0 0 16,-7 0 1-16,7-2 2 0,-1 0-2 15,1 0 0-15,2-2 2 0,2-2 0 16,1-2-1-16,0 0 1 0,5-5-3 16,1-3-1-16,0 0-1 0,5-7-1 0,7 3 0 15,5 2 1-15,2-1-2 0,3 2 0 16,1-3 0-16,-1 0 0 0,1 2-3 15,0 0 2-15,-1-2-4 0,0 5 2 16,-2-1-1-16,1 2-6 0,-2 1 4 16,0 2-1-16,1 2 0 0,-2-1-2 15,2 2-1-15,-1 2-9 0,1-1-2 16,-4 2-6-16,1 1-3 0,2 2 1 16,-7 0 7-16,8 0 10 0,-10 0 3 15,-4 0 6-15,1 0 2 0,-7 0-1 0,0 0 2 16,0 0 2-16,1 0-1 0,1 0 2 15,-1 0 2-15,1 0 0 0,-2 0 3 16,0 0 0-16,0 0 4 0,0 0-1 16,-10 4 1-16,-1 0 7 0,-2 2-3 15,1 2 4-15,3-2-4 0,-4 1-3 16,4-3-2-16,0 1 1 0,1 2-3 0,-1-1-2 16,0 6 2-16,4-5-5 15,-3 7 2-15,4-7-3 0,0 4-1 16,1 0-2-16,1-1 0 0,1 8 1 0,1-7 2 15,0 11-2-15,0-7 1 0,3 2-2 16,5 4-1-16,1-3-1 0,1-2 2 16,5-3-3-16,-1-3 2 0,3 0-4 15,1-4 1-15,-2 0 1 0,1-6 2 16,3 0 2-16,0 0 0 0,8-11 3 0,-6-2-2 16,-2-3 1-16,-5-4 2 0,-1-1-1 15,-5-3 3-15,-3 0 0 0,-3-1-2 16,-3-2 3-16,0 0-2 0,-3-2-5 15,-6 1 2-15,-2 5-3 0,-4 3 2 16,-1 3-1-16,-4 8-6 0,-3 4-6 16,-1 5-10-16,-2 0-22 0,0 12-52 15,0 7-96-15</inkml:trace>
  <inkml:trace contextRef="#ctx0" brushRef="#br0" timeOffset="487659.1984">25080 16657 51 0,'0'0'19'0,"0"0"3"0,0 0-1 15,0 0 4-15,0 0 0 0,0 0 0 16,0 0-2-16,0 0-1 0,0 0-4 0,0-44 4 16,0 44-2-16,2-1 2 15,-2 0 0-15,0-1-3 0,1 0-2 16,-1 2-1-16,0-3-3 0,3 1-2 0,-3 1-2 15,0-1-2-15,0 2-4 0,0-2 2 16,0 0-4-16,0 2 2 0,0-1-2 16,0 1 0-16,0 0 1 0,-4 0-1 15,0 0-1-15,-4 5 0 0,-2 3 1 16,2 3-1-16,-3 6 0 0,2-5 1 0,4-2-2 16,-4 3 0-16,3 0 2 0,2-5-2 15,-2 6 0-15,2-7 2 0,2-2-1 16,-3 3 0-16,3-1 0 15,1-4 0-15,-1 3-1 0,2-6 1 0,-1 0 0 16,1 0 1-16,0 2 1 0,-1-1-2 16,1 0 2-16,0 1 1 0,0-1 0 15,0 1 7-15,0 0 2 0,-2-2 5 16,2 0 2-16,0 0-4 0,0 0-4 16,0 0-4-16,0 0-3 0,0 0-1 0,0-4 0 15,2-4-1-15,3-8 0 0,2-1 0 16,-1 3-1-16,0 0 0 0,1 0 2 15,-2 5-2-15,3-4 0 0,-4 5 1 16,2-2-2-16,-1 2 1 0,-1 0-1 16,3 0 0-16,-5 6 0 0,0-2 0 15,-2 4-1-15,0-1 0 0,3-1 0 16,2 0-1-16,-2-2-1 0,1 2 2 16,-4 2 0-16,5 0 0 0,4 0 1 15,0 4 0-15,3 5-1 0,-2 1-1 0,-3 2 2 16,3 5-1-16,-2-2 1 0,-1 4-1 15,0-4-1-15,-1 1-1 0,0 1-1 16,-1 0-1-16,2 0 1 0,-1 3 0 16,2-2 1-16,0-2 1 0,2 1 0 15,-4-5-3-15,1 2-2 0,2-6 1 0,-2 0-4 16,2 4-3-16,-3-5-3 16,-3-4-7-16,1 1-11 0,-4-4-13 15,0 0-4-15,0 0-21 0,2 0-15 16,-2 2-32-16</inkml:trace>
  <inkml:trace contextRef="#ctx0" brushRef="#br0" timeOffset="487983.7987">24897 16625 241 0,'0'0'58'0,"0"0"-12"16,0 0-9-16,0 0-12 0,0 0-7 0,0 0-7 15,0 0-7-15,0 0-2 0,0 0-1 16,0 0 2-16,-13-10-1 0,13 8 2 15,13 0-1-15,7-2-1 0,9 1-2 16,3-2-1-16,1 0 1 0,2 1-3 16,1-3-1-16,0 1-7 0,0 1-17 0,2 1-14 15,-2 1-54-15,3 0-70 16</inkml:trace>
  <inkml:trace contextRef="#ctx0" brushRef="#br0" timeOffset="491743.9534">25670 16548 51 0,'0'0'29'0,"0"0"3"16,0 0 4-16,0 0-4 0,0 0-1 15,0 0-4-15,0 0-1 0,0 0-1 16,0 0 5-16,-23-33-6 0,20 30 1 16,-5-3-5-16,5 2-10 0,-2 1 3 15,2 1-5-15,-2 2 0 0,-6 0 2 0,-4 5-4 16,-1 8-1-16,3-1 3 0,1 6-4 16,2-1 3-16,1 1-5 0,2 1 0 15,1 1-2-15,2 4 1 16,0-11 0-16,2 5 1 0,2 2-2 0,0-1-4 15,0 8 2-15,6-5 0 0,1-1 0 16,0-2 0-16,4 2-3 0,0-3-1 16,1-2-1-16,2 0-1 0,2-1-2 15,3-3-4-15,0-1-16 0,2-2-26 16,1-3-32-16,4-6-19 0</inkml:trace>
  <inkml:trace contextRef="#ctx0" brushRef="#br0" timeOffset="492204.9498">26032 16602 143 0,'0'0'38'0,"0"0"-6"0,0 0 0 16,0 0-4-16,0 0-4 0,0 0-5 16,0 0-2-16,0 0-8 0,0 0-5 15,0 0-2-15,-30-18 0 0,19 18-1 16,-2 2 0-16,-4 6 3 0,1 2-3 16,3 3 1-16,0-1-2 0,-3 2 1 15,3-1-2-15,3-4 1 0,0 3 1 0,1-3 2 16,1-1-3-16,-3 3 0 0,6-5 0 15,-1 1 1-15,0-1 0 0,2-3-1 16,-3 3 2-16,4-3 1 0,0 1 0 16,0-1 4-16,3-3 1 0,-2 0 0 15,2 0 1-15,-1 1 0 0,-1-1-3 0,1 1-3 16,1-1-2-16,-2 2-4 0,2-2-1 16,0 0 1-16,0 1-3 15,0-1 2-15,2 0-4 0,5 0-1 16,8 0-3-16,5 0 0 0,-6 0-5 0,7 0-3 15,-3 0-15-15,-4 0-9 0,6 0-14 16,-9 0 2-16,1 0 1 0,-1-1-1 16</inkml:trace>
  <inkml:trace contextRef="#ctx0" brushRef="#br0" timeOffset="492450.9483">25965 16629 154 0,'0'0'48'0,"0"0"-1"0,0 0-5 16,0 0 0-16,0 0-7 0,0 0 0 16,0 0-9-16,0 0-8 0,0 0-7 15,-13-30-6-15,13 28-3 0,-1 2-2 16,1-2-2-16,0 2 1 0,0 0 1 16,0 2 0-16,0 10 0 0,0 1 0 0,0 5 0 15,0-1-4-15,1-4 1 0,1 8-4 16,-2-1-4-16,1-2-5 0,-1 5 0 15,2-5-3-15,-1 2-17 0,0-8-39 16,1 4-24-16,1 0-58 0</inkml:trace>
  <inkml:trace contextRef="#ctx0" brushRef="#br0" timeOffset="492873.1212">26168 16580 314 0,'0'0'54'16,"0"0"-8"-16,0 0-18 16,0 0-12-16,0 0-7 0,0 0-6 15,0 0 0-15,0 0-3 0,0 0 4 16,0 0-4-16,-28 4-1 0,21 11 0 0,1-1 1 15,3 2 0-15,1 0-2 0,-1-4 1 16,1 8 0-16,2-9-1 0,0 1 0 16,0 0-2-16,0 0 3 0,0-3-3 15,5 1 4-15,-1-1-2 0,-1-6-2 16,1 1 3-16,-4-4-1 0,0 0 2 0,6 0 3 16,0 0 0-16,4 0-1 0,3-7 1 15,-8-1-1-15,3-3 2 0,-5 2 0 16,-2-2-1-16,-1 3 1 0,0-6 0 15,0-3-1-15,-6 2 1 0,0 1-2 16,-1 4-2-16,0 0 1 0,1 3-2 16,1 1-1-16,2 3-3 0,0 1-3 15,3 2-11-15,-2-3-12 0,2 3-29 16,0 0-31-16,0 0-45 0</inkml:trace>
  <inkml:trace contextRef="#ctx0" brushRef="#br0" timeOffset="493171.8993">26228 16463 328 0,'0'0'63'15,"0"0"-14"-15,0 0-17 0,0 0-11 0,0 0-7 16,0 0-8-16,0 0-2 0,0 0-2 15,0 0-1-15,0 0 1 0,3-18-2 16,10 28 6-16,3 4-6 0,-1 3 5 16,-2-1-5-16,-3 4 0 0,-1-1 2 15,-1 1-4-15,-1-1 1 0,-1 2-2 16,0 1 2-16,-3-2-4 0,0-6 4 0,-3 3-2 16,0 3-1-16,-2-1-2 0,-3 8-10 15,-4-6-5-15,-2 1-11 16,-3 0-43-16,-1 2-35 0,-4-4-73 0</inkml:trace>
  <inkml:trace contextRef="#ctx0" brushRef="#br0" timeOffset="493830.9502">26173 16163 80 0,'0'0'31'0,"0"0"3"0,0 0 4 0,0 0-3 16,0 0-5-16,0 0-3 0,0 0-2 15,0 0-5-15,0 0-3 0,-7-26-2 16,7 25-3-16,0-1-2 0,0-5 0 16,0 2-3-16,0 0 0 0,0 0 0 15,2 2-2-15,1 0-1 0,-1 1 1 0,7-3-2 16,-4 3 0-16,-1 1-1 0,6-1 0 16,-4 2-2-16,4 0 0 15,4 2 1-15,-5 2 0 0,3 5 2 16,-2 2 0-16,-3 1-1 0,0 0-1 0,-2 2 0 15,0 1 0-15,-2-2 2 0,0 5 0 16,-2-2 0-16,-1 1 3 0,0 4 0 16,-5-1 2-16,-5 0 0 0,-2 0-3 15,-4-2-1-15,3 1-2 0,-3-2 0 16,3 1-1-16,3-7-1 0,3-5 0 0,6-1-2 16,1-5 2-16,0 0 0 0,0 0 1 15,0 5 2-15,4 2-3 16,0-1 0-16,11-2 0 0,8-4 0 15,4 0-4-15,9-1-3 0,1-5-4 0,-1-1-9 16,-1-3-35-16,-1 4-46 0,-2-1-90 16</inkml:trace>
  <inkml:trace contextRef="#ctx0" brushRef="#br0" timeOffset="498404.4794">27173 13139 188 0,'0'0'53'0,"0"0"-8"16,0 0-8-16,0 0-7 0,0 0-4 0,0 0-7 15,0 0-4-15,0 0-5 0,0 0-3 16,0 0-3-16,-12-64 3 0,12 60-6 16,0-1 0-16,0 0-1 0,2-2-1 15,1 4 0-15,0 0 1 0,4 0-1 16,-2 1 0-16,0 0 0 0,5 2-1 0,-1 0 0 16,5 2 1-16,-1 5 1 0,-2 0 0 15,-2 2-1-15,-4-2 1 0,2 5 0 16,-3 1 1-16,0-3-1 15,1 4 1-15,-2-3-2 0,-2-1 1 0,1 2 4 16,-2 2-4-16,0 4 2 0,0-5-1 16,-2 3-1-16,-4-2 0 0,1-5 1 15,-2 5-1-15,-2-3-2 0,3-4-1 16,-5 4-3-16,5-4-3 0,-2 1-4 16,2-1-7-16,4-4-12 0,0 2-23 0,2-5-17 15,0 4-12-15,0 1-28 0</inkml:trace>
  <inkml:trace contextRef="#ctx0" brushRef="#br0" timeOffset="498731.8782">27346 13054 246 0,'0'0'63'0,"0"0"-9"0,0 0-7 0,0 0-8 16,0 0-8-16,0 0-5 0,0 0-9 15,0 0-7-15,0 0-4 0,0-59-5 16,0 57-2-16,0 0-1 0,0 1 0 16,0 0 2-16,0 1 1 0,6 0-1 15,4 0 1-15,0 0-1 0,3 7 0 16,0 1 0-16,-3 0 0 0,4 7 0 16,-2-5 0-16,-3-1-1 0,0 2 1 15,1 0 0-15,-4-2 0 0,1 4-1 16,-1-3 1-16,-3 0-3 0,-2 8 1 0,-1-1 5 15,0 6-4-15,-3-2 2 0,-4 0-4 16,-2-1-4-16,-4 0-5 0,3-1-12 16,-2-1-21-16,-2 1-45 0,3-2-34 15,-4-2-104-15</inkml:trace>
  <inkml:trace contextRef="#ctx0" brushRef="#br0" timeOffset="498944.6201">27160 13550 441 0,'0'0'60'0,"0"0"-21"0,0 0-11 0,0 0-14 15,0 0-6-15,0 0-4 0,0 0-4 16,0 0-4-16,0 0-5 0,0 0-5 15,-25-20-10-15,25 20-32 0,2 0-44 16,5 0-52-16</inkml:trace>
  <inkml:trace contextRef="#ctx0" brushRef="#br0" timeOffset="499156.669">27507 13523 452 0,'0'0'64'0,"0"0"-21"15,0 0-13-15,0 0-11 0,0 0-9 0,0 0-5 16,0 0-3-16,0 0-2 0,0 0-3 16,0 0-4-16,-7-35-8 15,5 33-27-15,2 2-67 0,0 0-165 16</inkml:trace>
  <inkml:trace contextRef="#ctx0" brushRef="#br0" timeOffset="499875.5514">29261 13190 295 0,'0'0'58'0,"0"0"-9"16,0 0 2-16,0 0-11 15,-25-78-8-15,24 69-13 0,0-4-8 16,1 7-5-16,0-5-3 0,0 7 1 0,0-5-3 15,2 0 0-15,3 1-2 0,2 2-1 16,0-1 2-16,6 2-3 0,4 1 3 16,5-1-2-16,0 3-1 0,1 0 1 15,0 2 1-15,0 0 0 0,-1 0 2 16,0 5-2-16,-1 0 1 0,-3 1-2 0,-4-1 0 16,-2 2 1-16,-3 4-2 0,-1-4 2 15,-1 7 0-15,-4-6-1 0,-3 4 0 16,0 4 0-16,-3-1 0 15,-6 7 5-15,-5-2-2 0,0-2 1 0,-4 0-1 16,2-1-3-16,-1-2 0 0,5-4-3 16,1-2-4-16,4-5-2 0,4-1-4 15,0 1-10-15,3-4-16 0,-2 0-22 16,2 0-21-16,0 0-23 0,0 0-42 16</inkml:trace>
  <inkml:trace contextRef="#ctx0" brushRef="#br0" timeOffset="500202.7193">29625 13027 310 0,'0'0'68'0,"0"0"-16"0,0 0-9 0,0 0-7 16,0 0-12-16,0 0-6 0,0 0-6 15,0 0-3-15,0 0-5 0,2-55-1 16,-2 55-4-16,0-1-1 0,0 1-1 16,0-2 1-16,0 2 0 0,0 0 2 15,0 0-1-15,1 0 0 0,2 4-2 0,3 6 1 16,1 3 2-16,-4-4 1 16,3 5 0-16,-2 0 0 0,-1-6-1 15,0 6 0-15,-2-3 0 0,-1 0 0 16,0 7-2-16,-5-1 0 0,-6 4 2 0,0-1-5 15,-1 1-3-15,-3-1-8 0,1 0-23 16,1-1-25-16,-3 1-39 0,2-1-39 16</inkml:trace>
  <inkml:trace contextRef="#ctx0" brushRef="#br0" timeOffset="500453.0788">29232 13564 495 0,'0'0'40'16,"0"0"-18"-16,0 0-9 0,0 0-3 0,0 0-3 15,0 0-4-15,0 0-4 0,0 0-5 16,0 0 0-16,0 0-4 0,-9-56-6 15,15 54-7-15,1 2-28 0,3 2-42 16,2 4-34-16,-3 0-77 0</inkml:trace>
  <inkml:trace contextRef="#ctx0" brushRef="#br0" timeOffset="500659.962">29698 13497 530 0,'0'0'53'15,"0"0"-14"-15,0 0-11 0,0 0-6 0,0 0-9 16,0 0-4-16,0 0-4 0,0 0-2 16,0 0-3-16,0 0-4 15,0-44-9-15,0 42-35 0,0 1-96 16,0 1-155-16</inkml:trace>
  <inkml:trace contextRef="#ctx0" brushRef="#br0" timeOffset="501671.3998">26904 14109 240 0,'0'0'53'0,"0"0"-11"0,0 0-6 15,0 0-5-15,0 0-1 16,0 0-2-16,5-87 0 0,-3 83-5 0,-1-1-6 16,1 1-6-16,-1-1-5 0,1 1-1 15,-1-1-3-15,5-1-2 0,-3 3-1 16,0 0 0-16,5-2-1 0,-3 4 0 16,5-1 2-16,1 2-1 0,0 0-1 15,3 0 1-15,-4 2 0 0,3 5 0 0,-4 3 1 16,-2-3-1-16,0 7 0 0,-2 1 0 15,-4-5-3-15,1 9 3 0,-2 1 0 16,0-1 0-16,-8 7 2 0,1-2 0 16,-3 1-2-16,1-1 0 0,-1-1-1 15,2-2 2-15,-1-1-3 0,5-6 3 0,-2-1-1 16,1 1-1-16,2-3-1 0,-1-3-2 16,1 2-3-16,2-5-3 15,0-1-9-15,-1 0-16 0,2-4-24 16,0 3-28-16,0 2-14 0,0-2-25 0</inkml:trace>
  <inkml:trace contextRef="#ctx0" brushRef="#br0" timeOffset="502013.1395">27157 14002 186 0,'0'0'51'0,"0"0"-4"0,0 0-8 16,0 0-2-16,0 0-5 0,0 0-7 15,0 0-6-15,0 0-8 0,0 0-5 16,7-22-3-16,-7 20-2 0,2 1 1 16,-2-1-2-16,1 2 1 0,1 0 1 0,3 0-2 15,1 0 0-15,4 0 1 0,2 7-1 16,-1 1 0-16,2 3 2 0,-5-2-2 15,0 2 0-15,-4-3 1 0,-1 0 0 16,0 3-1-16,-1 0 0 0,-2 7-1 16,0-1 0-16,-6 4 1 0,-4 2 0 15,-3-2-2-15,0 3-1 0,-2-1-4 16,4 0-1-16,-1-1-7 0,5 0-16 16,-2-1-41-16,2-1-48 0</inkml:trace>
  <inkml:trace contextRef="#ctx0" brushRef="#br0" timeOffset="502292.8534">26847 14623 517 0,'0'0'41'0,"0"0"-13"0,0 0-12 15,0 0-6-15,0 0-6 0,0 0-3 16,0 0-2-16,0 0-3 0,0 0-2 0,0 0-1 16,-21-32-3-16,21 31-3 0,0 1-9 15,3 0-29-15,12 0-36 0,-1 0-48 16,7 4-71-16</inkml:trace>
  <inkml:trace contextRef="#ctx0" brushRef="#br0" timeOffset="502506.0586">27193 14569 506 0,'0'0'59'0,"0"0"-23"0,0 0-6 16,0 0-17-16,0 0 0 0,0 0-4 16,0 0-6-16,0 0-1 0,0 0-1 15,0 0-3-15,0-48-2 0,0 47-8 16,0 0-15-16,0-2-33 0,0 3-74 16,0 0-148-16</inkml:trace>
  <inkml:trace contextRef="#ctx0" brushRef="#br0" timeOffset="503120.2044">29077 14224 405 0,'0'0'0'0,"0"0"22"0,0 0-22 0,0 0 25 16,0 0 9-16,0 0-8 0,0 0-7 15,-19-83-2-15,19 74-6 0,5-1-2 16,-1 3-3-16,2-1-4 0,0 1 1 16,0 1-3-16,2 3 0 0,1-2 0 0,0 5-1 15,2-2 0-15,-1 2 0 16,3 0 0-16,2 7 0 0,-4-3 0 16,2 5-1-16,-4 2 1 0,0 1-1 15,2 5-2-15,-5 0 3 0,-2-5 0 0,-1 3 0 16,-3 3-1-16,0 0 0 0,-1 3 2 15,-4-5-2-15,1-1 0 0,-3-1 0 16,4-4-3-16,-3 5-2 0,2-5-2 16,2-6-1-16,-2 5 1 0,2-4 0 15,-2 2-6-15,-1 2-17 0,3-5-25 0,-4 3-39 16,3-4-48-16</inkml:trace>
  <inkml:trace contextRef="#ctx0" brushRef="#br0" timeOffset="503438.7398">29337 14094 308 0,'0'0'60'0,"0"0"-17"0,0 0-9 0,0 0-12 16,0 0-10-16,0 0-5 0,0 0-2 15,0 0-1-15,0 0-2 0,48-58-1 16,-40 61 2-16,1 8-1 0,-4 3 2 16,1 5 0-16,-5 2-3 0,-1 1 1 15,0 0-2-15,0 1 0 0,-3 1-1 16,-1-1 1-16,1 0 0 0,0-6 0 16,2-2 0-16,-1-5 0 0,1 1-2 0,-2 1 1 15,2-7-3-15,-1 7-2 0,2-6-4 16,-3 5-8-16,2 1-11 0,-2 0-24 15,0 5-34-15,1-7-22 0,0 8-60 16</inkml:trace>
  <inkml:trace contextRef="#ctx0" brushRef="#br0" timeOffset="503728.2031">29056 14680 450 0,'0'0'53'0,"0"0"-18"0,0 0-12 16,0 0-10-16,0 0-7 0,0 0-3 0,0 0-3 15,0 0-3-15,0 0-4 0,-15-29-3 16,15 26-6-16,0 3-8 0,0-2-31 16,10 2-37-16,2 0-46 0,2 0-93 15</inkml:trace>
  <inkml:trace contextRef="#ctx0" brushRef="#br0" timeOffset="503955.9669">29410 14634 491 0,'0'0'53'0,"0"0"-17"0,0 0-14 15,0 0-8-15,0 0-6 0,0 0-5 16,0 0-3-16,0 0-2 0,0 0-3 15,0 0-5-15,3-47-12 0,-3 46-20 16,0 1-44-16,0 0-46 0,-3 0-132 16</inkml:trace>
  <inkml:trace contextRef="#ctx0" brushRef="#br0" timeOffset="504799.8687">26927 15258 390 0,'0'0'40'15,"0"0"-11"-15,0 0-8 0,0 0-13 16,0 0 1-16,0-83-8 0,2 67 4 16,0 7-3-16,4 0 0 0,0 1 0 15,1 2-2-15,0 2-2 0,3-1 1 0,1 2-1 16,-1 1 0-16,1 2-2 0,-1 0 3 16,5 0-3-16,-5 3 2 15,2 6-1-15,-4 2-1 0,-2-3 7 16,-2 7-4-16,-2 3 2 0,-2 2-4 0,0 4 0 15,0-2 3-15,-3 0-2 0,-3 0 3 16,0-1 0-16,1 0-1 0,0-4 0 16,2-2 0-16,-1 2-1 0,2-7 2 15,-1 1-1-15,2-2 0 0,0-3 1 16,-2-1-1-16,3 1 1 0,0-6 0 0,0 0-1 16,0 0 0-16,0 1-2 0,0 1-1 15,0-1-4-15,0 1-6 0,0 0-10 16,0-1-24-16,0 1-41 15,0-1-32-15</inkml:trace>
  <inkml:trace contextRef="#ctx0" brushRef="#br0" timeOffset="505135.5394">27141 15162 364 0,'0'0'43'15,"0"0"-12"-15,0 0-11 16,0 0-7-16,0 0-1 0,0 0 0 16,0 0-3-16,0 0-3 0,0 0-4 15,0 0 0-15,58-71-1 0,-44 71 0 0,4 4 1 16,-4 5-2-16,-2 2 0 0,-2 1-2 15,-2 5 6-15,-2 0-5 0,-3 3 4 16,0 1-2-16,-3 0-4 0,0 2 1 16,0 0 0-16,0-3-1 0,-1-2-3 15,-2-2 0-15,0 0-4 0,0 3-4 0,-2 2-13 16,1-6-18-16,0 1-34 0,1-7-20 16,-1 1-39-16</inkml:trace>
  <inkml:trace contextRef="#ctx0" brushRef="#br0" timeOffset="505433.6213">26988 15712 472 0,'0'0'47'0,"0"0"-18"15,0 0-8-15,0 0-9 0,0 0-3 16,0 0-4-16,0 0-3 0,0 0-2 16,0 0-2-16,-26-28-1 0,26 24-1 0,0 1-4 15,7-2-2-15,0 1-5 0,5 1-14 16,5 1-25-16,1 2-32 0,0 0-38 15,2 0-56-15</inkml:trace>
  <inkml:trace contextRef="#ctx0" brushRef="#br0" timeOffset="505619.0478">27388 15634 492 0,'0'0'55'0,"0"0"-19"16,0 0-12-16,0 0-12 0,0 0-7 16,0 0-4-16,0 0-4 0,0 0-7 15,0 0-22-15,0 0-42 0,-7-19-64 16,-3 23-139-16</inkml:trace>
  <inkml:trace contextRef="#ctx0" brushRef="#br0" timeOffset="506203.7628">29051 15238 305 0,'0'0'55'15,"0"0"-7"-15,0 0-11 0,0 0-15 16,0 0-2-16,0 0-9 0,20-79 2 16,-18 75-4-16,2-6-1 0,-1 8-5 15,0-3 1-15,4-1-3 0,-3 5-1 0,-1-3 0 16,8 3-1-16,-1 1 1 0,1 0 0 15,5 0-2-15,0 1 1 0,-3 5 0 16,4 4 0-16,-3-1 4 0,-2 3-4 16,-4-5 4-16,-1 4-6 0,-3-4 2 15,-2 4-1-15,-1 3 1 0,-1 1-1 0,-4 3-1 16,-8-1 4-16,-3-2-3 16,-2 0 2-16,-1-1 0 0,0-1-2 15,-2 0 0-15,-1 0-1 0,3-1-2 16,-1 1-2-16,5-1-1 0,2-3 1 0,5 2-4 15,1-4-10-15,3-2-20 0,2-1-17 16,1-4-25-16,0 6-5 0,0 2-26 16</inkml:trace>
  <inkml:trace contextRef="#ctx0" brushRef="#br0" timeOffset="506484.1969">29283 15187 227 0,'0'0'59'16,"0"0"-7"-16,0 0-12 0,0 0-5 16,0 0-9-16,0 0-5 0,0 0-5 15,0 0-5-15,60-78-3 0,-55 77-2 16,-1-1-3-16,0 1 0 0,8 1 0 16,-8 0-1-16,3 0-1 0,4 7 1 0,-7 1-1 15,4 4-1-15,-5-3 4 0,-3 4-4 16,0 6 5-16,0 1-4 0,-4 6-1 15,-4-4 2-15,-3-1-4 0,3-1 0 16,2-6 0-16,-1-1-3 0,2-2-1 16,3 0-2-16,0-1-6 0,1 3-6 15,1-1-25-15,0-2-41 0,1 2-50 16</inkml:trace>
  <inkml:trace contextRef="#ctx0" brushRef="#br0" timeOffset="506787.2429">29152 15655 302 0,'0'0'63'0,"0"0"-15"0,0 0-11 0,0 0-9 15,0 0-3-15,0 0-6 0,0 0-6 16,0 0-6-16,0 0-2 0,-36 5-1 16,35-5-2-16,1 0-1 0,-1 0 0 15,-1 0 0-15,1 0 0 0,-1 2-1 16,1-2-1-16,-1 0-3 0,1 0-3 0,-1 0-6 16,2 0-14-16,-1 0-48 0,1 0-48 15,0 0-74-15</inkml:trace>
  <inkml:trace contextRef="#ctx0" brushRef="#br0" timeOffset="507067.8545">29455 15699 601 0,'0'0'38'0,"0"0"-12"0,0 0-10 0,0 0-8 0,0 0-6 16,0 0-4-16,0 0-6 0,0 0-9 15,0 0-34-15,-18-57-109 0,-2 67-137 16</inkml:trace>
  <inkml:trace contextRef="#ctx0" brushRef="#br0" timeOffset="507875.9029">27077 16337 231 0,'0'0'56'16,"0"0"-8"-16,0 0-4 0,0 0-9 16,0 0-7-16,-10-86-5 15,9 80-7-15,1-8-2 0,0 8-4 16,0-6-2-16,0 1-5 0,0 2-1 0,3 0 0 15,4 3-3-15,6 0 0 0,-4 1 0 16,7 1-1-16,1 4 2 0,-1 0-2 16,1 0-1-16,-1 0 0 0,-3 4 0 15,0 2 2-15,4 3 1 0,-2 2 0 16,-2 0-1-16,-1 3 1 0,-5-6 1 0,-2 7-1 16,-3 2 0-16,-2 1 0 0,0 8 0 15,0-1 0-15,-7-2-1 0,0 0 1 16,-2-1-2-16,-3-2 2 15,1-2 0-15,0-2-2 0,1 0 8 0,2-4-7 16,2-2 5-16,2-2-4 0,1-4-2 16,1-1-1-16,2-3-4 0,-1 0 0 15,1 0-5-15,0 0-6 0,0 0-23 16,0 8-35-16,0 0-44 0,4 1-62 16</inkml:trace>
  <inkml:trace contextRef="#ctx0" brushRef="#br0" timeOffset="508222.7234">27400 16266 404 0,'0'0'44'0,"0"0"-12"0,0 0-10 16,0 0-9-16,0 0-4 0,0 0-5 15,0 0-2-15,0 0 0 0,0 0-1 0,8-32 1 16,1 32-4-16,1 3 2 16,2 6-1-16,-2 0 0 0,-4-3 0 15,4 5-1-15,-3 1 0 0,-2-5-1 16,0 7 3-16,1-4 0 0,-5 2-1 0,1 7 1 15,-2 0-3-15,0 3 2 0,-3 0-2 16,-3-1-1-16,1-2 2 0,-1 4-10 16,1-5-5-16,2 2-25 0,-3 0-55 15,0-2-37-15</inkml:trace>
  <inkml:trace contextRef="#ctx0" brushRef="#br0" timeOffset="508477.2035">27092 16756 482 0,'0'0'42'0,"0"0"-21"0,0 0-10 16,0 0-6-16,0 0-7 0,0 0-1 15,0 0 1-15,0 0-1 0,0 0-3 16,-12-9 3-16,12 9-7 0,0 0-5 16,7 0-26-16,5 1-41 0,0 3-60 15,3-4-109-15</inkml:trace>
  <inkml:trace contextRef="#ctx0" brushRef="#br0" timeOffset="508688.1331">27504 16729 548 0,'0'0'37'0,"0"0"-14"15,0 0-14-15,0 0-5 0,0 0-5 16,0 0-7-16,0 0-12 0,0 0-59 0,0 0-122 15,0 0-88-15</inkml:trace>
  <inkml:trace contextRef="#ctx0" brushRef="#br0" timeOffset="509696.4629">25284 12456 190 0,'0'0'38'16,"0"0"-15"-16,0 0-14 0,0 0-4 16,0 0-2-16,0 0 1 15,0 0-2-15,0 0 1 0,0 0-5 16,-6 1-2-16,5-1-9 0,1 0-4 0,-2 0-6 15,1 0-6-15,-6 0 0 0,-2 0-15 16,-1 0-39-16</inkml:trace>
  <inkml:trace contextRef="#ctx0" brushRef="#br0" timeOffset="510396.6562">20709 13700 85 0,'0'0'12'0,"0"0"-6"0,0 0-3 15,0 0-1-15,0 0 0 0,0 0 0 16,0 0-2-16,0 0-5 0,0 0-1 16,0 0-4-16,-16 0-7 0,16 0-7 0,-2 0-22 15</inkml:trace>
  <inkml:trace contextRef="#ctx0" brushRef="#br0" timeOffset="511776.5797">29501 12564 81 0,'0'0'14'0,"0"0"-3"0,0 0 0 15,0 0 1-15,0 0 2 0,0 0 0 16,0 0 0-16,0 0 2 0,0 0-2 16,1-13 0-16,-1 12-1 0,0 1-3 15,0-2-2-15,-1 2-1 0,-1-1-2 16,-2-2-2-16,0 2-2 0,-2-3-3 0,3 3-7 16,3 1-14-16,-6-3-12 0,1 0-20 15,-6 0-72-15</inkml:trace>
  <inkml:trace contextRef="#ctx0" brushRef="#br0" timeOffset="527052.1044">26753 16534 28 0,'0'0'14'0,"0"0"5"0,0 0 2 16,0 0 3-16,0 0-1 0,0 0-2 16,0 0-5-16,0 0-3 0,0 0-3 15,0-9-6-15,-1 8-2 0,1 1-5 16,-2-2-2-16,2 2 2 0,0 0 2 0,0 0 2 16,0 0 3-16,0 0 1 0,0 0-2 15,0 0 6-15,0 0-6 16,0 0 5-16,0 2-2 0,0-1-2 15,0 4 2-15,0-1 0 0,2 2 1 0,1-1-3 16,0-5 1-16,1 0-5 0,0 2 3 16,5-1 0-16,-2-1-1 0,3 0 1 15,1 0-2-15,-7 0-3 0,7 0 0 16,-5 0 2-16,0-1 0 0,0 1 0 16,-1-2 2-16,0 2-2 0,-1 0 0 0,2 0 3 15,-6 0-3-15,0 0 0 0,0 0 2 16,2 0-2-16,-1 0 4 0,0 0 1 15,1 0 1-15,-1 0 3 0,1 0 7 16,-1 0 6-16,-1 0 4 0,2 0-3 16,-2 0-1-16,1 0-3 0,-1 0-2 15,3 0-2-15,-3 0 2 0,0 0 0 16,1 0-2-16,-1 0-5 0,0-3-4 16,0 3-5-16,0 0-2 0,-1 0-1 15,-12 0 0-15,-2 0 2 0,-5 3-1 0,2 1 1 16,4 1 0-16,1 2 0 0,2-5-1 15,1 3-1-15,-2-1-2 0,2-1 3 16,1 2 0-16,5-5 1 0,1 3 0 16,3-3-1-16,-2 0 0 0,2 0-3 15,-2 0 1-15,1 1 1 0,-1-1-1 0,1 0 1 16,1 2 0-16,0-2 2 16,0 0-2-16,0 0 1 0,11 0 2 15,7 0-1-15,3-3 2 0,2 0-1 16,-2 0-2-16,-4 0-1 0,1 1 0 0,0-1 0 15,-5 3 2-15,4-1 0 0,-4 0 0 16,-1 1 0-16,0-2 0 0,-7 2 0 16,2 0 0-16,-7 0 0 0,0-2 1 15,0 2 1-15,2 0 3 0,-1 0-2 16,1-1 1-16,-1 1-4 0,1-1 2 0,-2-1-4 16,0 2 2-16,0-2 3 0,-2 1-6 15,-4-1 3-15,-9 0 2 0,-4 2-1 16,-1 0 2-16,-6 2 0 15,9 1-1-15,0 2 1 0,7-4-1 0,-3 3 0 16,1-3 1-16,7 0-2 0,-7 2 2 16,8-3 0-16,-2 0-2 0,2 2 1 15,4-2 0-15,-2 0-2 0,2 0 0 16,-1 0 0-16,1 1-2 0,-2-1 1 16,2 0 1-16,0 0 1 0,11 0 1 0,4-3-2 15,6-2 0-15,-1-1 0 0,-7 1 0 16,4 1 0-16,-7 3 0 0,2-1 0 15,0 1 0-15,-2-2-2 0,1 3 4 16,-7-3-2-16,1 2 0 0,-5 1-2 16,0-1 2-16,0 1-1 0,1 0 2 15,1 0 1-15,-1 0 0 0,-1 0 0 16,0 0-1-16,0 0-1 0,0 0-1 16,-3 0 0-16,-7 0 0 0,-1 0 1 15,-4 1-2-15,5 3-4 0,1 0-11 0,1 1-15 16,-3-2-38-16,0 2-51 0,2 0-130 15</inkml:trace>
  <inkml:trace contextRef="#ctx0" brushRef="#br0" timeOffset="531262.9862">16161 17136 117 0,'0'0'35'16,"0"0"-6"-16,0 0-7 0,0 0 3 0,0 0 1 15,0 0 4-15,0 0-2 0,0 0-2 16,-78-23-1-16,69 18-5 0,5 5 0 16,-1-3-4-16,2 3-3 0,3 0 1 15,-2-3-5-15,2 3-2 0,-2-1-4 16,1 1 1-16,-2-2-3 0,3 2 0 0,0-1 0 16,0 1-2-16,0-3 2 0,4-1 0 15,8 1 1-15,4 1-2 0,-3 0 1 16,6 1-1-16,-1-1-1 0,2 1-1 15,-2-1 1-15,2 2 2 0,-1-3-1 16,3 1 2-16,2 1-1 0,-5-1-2 16,-2 2 1-16,-4 0-2 0,0 0 2 15,2 0 0-15,-8 0 2 0,6 0 0 16,-7 0-2-16,0 0 1 0,1 0-1 16,-7 0 0-16,0 0 0 0,0 0 1 0,1 0-1 15,1 0 2-15,-1 0 0 0,1 0 1 16,-1 0 0-16,1 0 0 0,-1 0 3 15,1-2 1-15,-1 2 0 0,0 0 1 16,1-2 0-16,-1 2 0 0,1-2-2 16,-1 2-2-16,-1-1-2 0,2 1 1 15,-2 0-2-15,0-3 0 0,-6 1-1 16,-7 0-1-16,-7 2 0 0,1 0-2 16,-9 0 2-16,2 2 1 0,0 4-2 15,-1 0 2-15,-2 2-1 0,0 1 1 0,0-1-1 16,0-1 0-16,6-1 2 0,-2 1-2 15,10-4 2-15,-2-1-1 0,0 3 1 16,4-5 0-16,-3 1 0 0,6-1 1 16,4 0 1-16,-5 0-2 0,5 0 1 15,-6 0-1-15,1 0 1 0,5-1 0 0,2 1 0 16,4 0-2-16,-2-3 0 16,2 3 0-16,-1 0-2 0,-1-2 0 15,1 2-1-15,-1 0 0 0,1-1 0 16,1 1 0-16,0 0 2 0,0 0 0 0,1 0 1 15,16-1 1-15,6 1-1 0,7-3 2 16,0 1-2-16,2-1 1 0,0-2-1 16,1 2 0-16,-1-1 1 0,1-3 1 15,-1 2-2-15,-1-1 0 0,-1 1 0 16,0 0-2-16,-2 3 2 0,-4-2 2 0,-5 3-2 16,-3-4 0-16,-3 3 0 0,-3 1-2 15,0-2 2-15,-5 2 2 0,2 1-1 16,-3 0 1-16,0 0-2 0,1-3 2 15,1 3-1-15,-6 0-1 0,0-2 1 16,0 2 3-16,1 0-2 0,1-2 3 16,-1 2-2-16,-1-1-1 0,0 1-1 15,3 0 0-15,-3 0-2 0,-3-3 1 16,-7 3 0-16,-9 0-2 0,-4 0 2 16,-5 3-1-16,-1 5 0 0,-2-3-2 0,-4 7 0 15,-2 0 1-15,-3-1 1 0,1 3-4 16,-3-1-1-16,0 2 0 0,2-3 3 15,-1 1 2-15,4-3 4 0,4-3-1 16,2-4 0-16,12 0-2 0,5-1 3 16,4 0 0-16,4-2 0 0,-1 0 0 0,3 0-1 15,4 0 0-15,-2 0 0 16,2 0-2-16,0 0 0 0,-1 0-1 16,1-2 1-16,4-3 0 0,9-3 1 15,3 3-3-15,4 0 0 0,2 3 0 0,0-4 1 16,2 2 2-16,2-1-1 0,0-1 0 15,1 2 0-15,1-1 2 0,1-1-2 16,-1 2 0-16,-1-1-2 0,0 0 1 16,-2-1 0-16,-2 3 1 0,-7 2 0 15,0-2 0-15,-6 1-1 0,0 0 0 0,2 1 1 16,-8-1 0-16,2 2 0 16,-6 0 0-16,0-1 0 0,0 1-1 15,1 0 1-15,1 0-1 0,-1 0 0 16,1 0 1-16,-1 0-1 0,1 0 1 0,0 0 0 15,0 0-1-15,-1 0-3 0,-1 0 1 16,0 0 0-16,0 0 1 0,0 0 2 16,-10 0-1-16,-7 4 0 0,-8 4-2 15,-2 1 1-15,-4 1-5 0,0 0-1 16,-4 4-6-16,-1 2-12 0,-3 1-17 0,3 3-26 16,-2 2-37-16,5 1-101 0</inkml:trace>
  <inkml:trace contextRef="#ctx0" brushRef="#br0" timeOffset="535993.6583">28863 16524 141 0,'0'0'41'0,"0"0"-5"0,0 0-6 0,0 0-1 15,0 0-6-15,0 0-4 0,0 0-7 16,0 0-3-16,0 0-6 0,-8-27 0 15,8 25-1-15,0 1-1 0,0-1 0 16,4 0 0-16,8 2 5 0,5 0-5 16,1 0-1-16,-1 0 0 0,1 2-1 15,0 0 1-15,2-1 0 0,4 3 1 16,-7-4-2-16,1 0 1 0,0 2 0 16,2-2-2-16,-2 0 2 0,2 0-2 15,-8 0 1-15,2 0 1 0,0 0-1 0,-8 0 1 16,-1 0 0-16,-5 0 0 0,0 0 2 15,0 0 4-15,2 0-1 0,-1 0 1 16,1 0-3-16,-2-2-1 16,0-2-2-16,0-1 4 0,-7-1-1 15,-8 1-1-15,5 1 1 0,-8 1-1 0,6-1-5 16,-3 3 4-16,-5 1-1 16,1 0-1-16,-3 1 5 0,1 6-4 0,1 1 4 15,1-1-4-15,0 0-3 0,6-2 2 16,-1 0 1-16,3-2 0 0,1-1 1 0,-1 1 0 15,0 0-1-15,1-2 0 0,5 2 2 16,0-3 0-16,5 0-2 0,-1 0 3 16,1 0 0-16,-2 0 0 0,1 2-1 15,-1-2-1-15,1 0-1 0,1 0 2 16,0 0-4-16,0 0 4 0,7-2-2 0,3-2-2 16,5-1 2-16,2 2 0 15,-1-3 2-15,1 3-1 0,-1 1-2 16,3-3 2-16,-1 1-7 0,3 0 6 15,-5 1-1-15,0 0 0 16,3 0 0-16,-3 0 1 16,2 1-6-16,0-1 6 0,-2 1 0 0,-5-2-2 0,1 3 2 15,-2-1 0-15,-6 1 2 0,1-1 0 0,1 2 3 16,-6 0-1-16,0-2 1 0,0 2-3 16,0 0 0-16,0 0-1 0,-2-3 1 0,-10 2 0 15,-6 1-1-15,-4-2 1 16,-1 2-1-16,1 0 1 0,8 0 0 15,-5 2-2-15,3-1 0 0,-3 2 2 0,-2 1-1 16,6-1-1-16,-1 0 5 0,7 0-9 16,-1 1 5-16,0-1-5 0,6-1-9 15,0 1-8-15,4-3-32 0,-2 0-49 16,2 0-129-16</inkml:trace>
  <inkml:trace contextRef="#ctx0" brushRef="#br0" timeOffset="538985.0428">26461 17377 111 0,'0'0'34'0,"0"0"1"0,0 0-3 0,0 0-17 16,0 0 12-16,0 0-17 0,0 0 10 16,0 0-5-16,0 0-1 0,-4-46-4 0,1 42 3 15,2 1-3-15,-2-2-3 16,1 2 0-16,-4 0-2 0,1 2-3 16,-5-2 1-16,-9-2-1 0,3 5 0 15,-7 0 2-15,0 0 0 0,1 0 0 0,-1 5 0 16,-2 1 14-16,1 1-14 0,0 1 17 15,0-3-11-15,-1 0-2 0,-1-4 1 16,2 0-2-16,0-1-1 0,0 0 1 16,-1 0 2-16,1 0-3 0,2 0 1 15,3-1-2-15,2-4 2 0,0 2-1 0,4 0-1 16,-6 0-13-16,7-2 11 0,7 3-12 16,-1 1 12-16,6 1-1 15,-2 0-4-15,2 0-1 0,-1 0 1 16,-1-3-2-16,1 3 1 0,-1 0 2 0,2 0-2 15,0 0 15-15,0 0-10 0,2 11 11 16,7 2-13-16,5 1 0 0,-1-2 0 16,0-1 1-16,1 2-1 0,0-2 2 15,0 1-2-15,-1 2 0 0,1 2 0 16,-2-1 1-16,0 0-1 0,1 2-1 0,-5-1 1 16,0-6-2-16,-1 4 4 0,-3-1-1 15,-3-1 0-15,2 6-2 16,-3-1 1-16,0 1 1 0,0-2 0 15,-4 1 3-15,-2 0-3 0,-2-5-1 0,2 3 1 16,-3-4-1-16,-2 1 0 0,1 0 1 16,-4 3-1-16,5-6 1 0,0-1-2 15,3-2 2-15,0-2 0 0,0 1-1 16,-1 2-1-16,3 1 1 0,1-4-1 16,1 0 2-16,2-4-1 0,-1 0 1 0,1 0-2 15,0 1 0-15,0 1 1 0,0 7-1 16,0 0 0-16,0 2 1 0,7 1 2 15,6-2-2-15,-4-8 0 0,7 4 1 16,4-4-4-16,3-2-5 0,7 1 0 16,-1-1-7-16,2 0-8 0,-1 0-13 15,0-1-35-15,2-5-29 0,0-2-31 16</inkml:trace>
  <inkml:trace contextRef="#ctx0" brushRef="#br0" timeOffset="539679.7477">26797 17418 192 0,'0'0'68'0,"0"0"-15"15,0 0-9-15,0 0-9 0,0 0-5 16,0 0 0-16,0 0-6 15,0 0-5-15,0 0-4 0,0 0-7 0,-22-44-3 16,21 44-2-16,-5 0-1 0,-3 1 1 16,-4 10 1-16,-3 6-2 0,-1 4-1 15,2 3-1-15,0 2 1 0,2 1-3 16,1 1 3-16,-1-2-2 0,4-1-1 16,2-2 3-16,0-6 0 0,3 1-1 0,2-6 0 15,1-1 2-15,-1 1-2 0,1-8 1 16,1 1-1-16,0-5 0 0,-2 0 4 15,2 0 4-15,0 3 2 0,0-3 2 16,0 0 0-16,0 0-3 0,0 0 0 16,0-15 1-16,0-3-4 0,3-7-1 15,0 1 4-15,0 0-4 0,0-2 2 16,-2-2-2-16,3 3-3 0,-1-1 2 16,0 3-4-16,0 8 1 0,2-3 1 15,-2 9-6-15,-2 3 4 0,0 1-3 0,1 2-1 16,1 0 2-16,0 1-2 0,7-2 3 15,1 4 1-15,7 4-2 0,2 3 0 16,-1 5 1-16,-2 4 0 0,-2 4 0 16,-2 3 0-16,-1 2 0 0,-1 2-1 15,-1 1-2-15,-2-1 0 0,0-2 1 0,-2-1-1 16,1-3 2-16,-2-4-3 0,0 0-2 16,-2-6 2-16,0-1-2 15,0 2-6-15,-2-8-2 0,0 0-7 16,-1-4-4-16,0 0-16 0,0 0-27 0,2 0-39 15,-1 0-62-15</inkml:trace>
  <inkml:trace contextRef="#ctx0" brushRef="#br0" timeOffset="539916.7661">26627 17674 388 0,'0'0'39'15,"0"0"-17"-15,0 0-9 0,0 0-8 16,0 0-4-16,0 0-1 0,0 0-3 16,0 0-3-16,83-48-2 0,-60 48-5 0,0 0-11 15,2 0-19-15,-2 0-42 0,0 0-24 16,0-3-68-16</inkml:trace>
  <inkml:trace contextRef="#ctx0" brushRef="#br0" timeOffset="540316.1893">27061 17498 266 0,'0'0'61'0,"0"0"-8"15,0 0-9-15,0 0-9 0,0 0-11 16,0 0-2-16,0 0-8 0,0 0-2 16,0 0-5-16,0 0-4 0,-10-62-3 15,10 62-3-15,0 0 2 0,2 0 0 16,11 0 1-16,1 7-3 0,8 6 3 0,-3 1-2 16,-2 2-1-16,0-4-2 0,1 3-1 15,1 1 1-15,-1-2-3 16,0 4-1-16,0-4-6 0,0 1-13 15,-1-2-21-15,-5-4-33 0,1-1-21 0,-5-2-31 16</inkml:trace>
  <inkml:trace contextRef="#ctx0" brushRef="#br0" timeOffset="540591.0899">27335 17480 245 0,'0'0'64'16,"0"0"-6"-16,0 0-10 0,0 0-4 16,0 0-8-16,0 0-2 0,0 0-9 0,0 0-7 15,0 0-7-15,-21-71-6 16,21 71-3-16,-4 0-1 0,-6 0 2 16,0 7-5-16,-3 7 0 0,-1 7 2 15,0 3-1-15,-1 7 1 0,-2-1 0 0,-1 4-2 16,2 1 0-16,-1-2-5 0,2-1 4 15,2-2-1-15,1-6-3 0,1 3-2 16,5-9-7-16,0-1-28 0,2-6-35 16,3-6-39-16,-1-2-72 0</inkml:trace>
  <inkml:trace contextRef="#ctx0" brushRef="#br0" timeOffset="541023.4781">27046 17272 252 0,'0'0'43'0,"0"0"4"16,0 0-25-16,0 0 5 0,0 0-4 16,0 0-6-16,0 0-5 0,0 0-4 0,0 0-3 15,0 0-2-15,-23-41 0 0,23 41 0 16,12-1 14-16,6 1-15 0,6-3 1 15,4 0-2-15,-1 1-17 0,4-3 19 16,-1 3-5-16,0-1 4 0,1 1-1 16,-2 0-2-16,-5-1 2 0,-6 2-2 0,-1-1 1 15,-7 2 0-15,-5-3 0 16,0 3 0-16,-5 0-4 0,0-1-4 16,0 1-5-16,3 0-14 0,-2 0-38 15,-1 0-55-15,0 0-117 0</inkml:trace>
  <inkml:trace contextRef="#ctx0" brushRef="#br0" timeOffset="542207.3248">27674 17525 216 0,'0'0'57'0,"0"0"-13"0,0 0-4 0,0 0-1 16,0 0-10-16,0 0-2 0,0 0-7 15,0 0-6-15,0 0-3 0,-20-14-4 0,20 12-2 16,0-1-3-16,8-3-1 0,4-3-1 16,0 1-1-16,3 4-3 15,0-1 0-15,0 1-1 0,7 0 2 16,-7 1 3-16,2 1-8 0,-5 0-1 0,0 1-7 15,1 1-6-15,1 0-14 0,-2 0-42 16,1 0-21-16,-1 0-53 0</inkml:trace>
  <inkml:trace contextRef="#ctx0" brushRef="#br0" timeOffset="542420.7971">27705 17627 371 0,'0'0'53'0,"0"0"-15"15,0 0-10-15,0 0-6 0,0 0-11 16,0 0-3-16,0 0-6 0,0 0-2 16,0 0 2-16,48-16-6 0,-27 16 1 0,7 0-3 15,-2 0-9-15,-1 0-10 0,-5 0-50 16,4-3-54-16,-1-2-108 0</inkml:trace>
  <inkml:trace contextRef="#ctx0" brushRef="#br0" timeOffset="543631.9217">28324 17316 249 0,'0'0'64'0,"0"0"-17"0,0 0-9 0,0 0-9 15,0 0-6-15,0 0-7 0,0 0-17 16,0 0 11-16,0 0-18 0,-28-79 12 15,28 72-2-15,3-4 0 0,-1 9-2 16,4-5 0-16,-2 5 0 0,6-2-2 16,0 2 1-16,0-2 0 0,3 3 1 15,-3-1 0-15,2 2-1 0,-1 0 0 16,0 0 0-16,-3 2 1 0,2 3-1 16,-4 1-1-16,1 8 16 0,-4 1-14 15,2 7 13-15,-4 0-1 0,-1 1-14 0,0 2 12 16,-6-3-9-16,-1 1-2 0,0 0 0 15,-2-2-6-15,4-3-2 0,0-3 1 16,2-3 0-16,2-2 6 0,-1 3-3 16,1-9 0-16,1 1-2 0,0-5-3 15,0 0-7-15,0 0-5 0,0 3-18 0,0-3-15 16,0 2-23-16,0-2-9 0,-2 0-16 16</inkml:trace>
  <inkml:trace contextRef="#ctx0" brushRef="#br0" timeOffset="543902.9221">28570 17199 289 0,'0'0'52'0,"0"0"-11"0,0 0-9 0,0 0-9 16,0 0-9-16,0 0-6 15,0 0-2-15,0 0 0 0,0 0 0 0,0 0-1 16,-7 5 16-16,-1 8-19 0,4 1 16 16,2-2-17-16,-1 7-2 0,2-1 11 15,1-5-11-15,0 7 12 0,0-3-11 16,0-5 0-16,0 5-4 0,0-6-3 16,0 2-2-16,0 7-9 0,0 1-20 0,0 2-39 15,0-2-55-15,-3-8-101 0</inkml:trace>
  <inkml:trace contextRef="#ctx0" brushRef="#br0" timeOffset="544106.4579">28240 17727 513 0,'0'0'57'15,"0"0"-20"-15,0 0-19 0,0 0-6 16,0 0-11-16,0 0-3 0,0 0-5 16,23-80-4-16,-16 77-10 0,5 3-38 15,-1 0-68-15,5 1-88 0</inkml:trace>
  <inkml:trace contextRef="#ctx0" brushRef="#br0" timeOffset="544329.8619">28625 17704 500 0,'0'0'29'0,"0"0"-12"0,0 0-10 0,0 0-8 16,0 0-9-16,0 0-13 15,0 0-62-15,0 0-109 0,0 0-46 0</inkml:trace>
  <inkml:trace contextRef="#ctx0" brushRef="#br0" timeOffset="548253.9581">29716 17295 142 0,'0'0'41'0,"0"0"2"0,0 0-5 15,0 0 0-15,0 0-4 0,0 0 2 16,0 0-5-16,0 0-3 0,0 0-1 0,29-25-4 16,-29 20-3-16,2 0-16 0,-1-1 6 15,-1-3-16-15,0 4 10 0,-1-2-2 16,-10-1-1-16,-4 5-1 15,-8-2 0-15,-3 5-1 0,-1 0 1 0,-2 5 13 16,1 3-15-16,-3-1 15 0,2-1-13 16,0 0 0-16,2-3 0 0,1 3-2 15,2-6 3-15,6 1 1 16,-1-1 0-16,2 0 0 0,4 0-1 16,-5 0-2-16,6 0 2 0,6 0 1 0,-5 0 1 15,7-1 1-15,-1 1-1 0,0 0-13 16,5 0 14-16,0-4-3 0,0 4 2 0,0 0 12 15,0-2-14-15,0 2-13 0,0-1 14 16,0-1-18-16,2-4 16 0,1 3 1 16,8 3-1-16,-1 0 15 0,0 0-15 15,6 0 0-15,-1 2 0 0,1 5 0 16,0 2 0-16,1-2 12 0,-4 5-11 16,0-2-2-16,0 2 10 0,-2 1-9 15,-2-5 9-15,0 3-6 0,-3 1-3 16,-1-1 1-16,0 3 0 15,-4 1-2-15,-1 3 2 0,0 1 1 0,0 2 1 16,-6-1-1-16,-4-2-1 0,2 1 1 0,-4-4 0 16,-2 1 1-16,-1 0 0 0,-2 1 1 15,1-4 0 1,-3 2 1-16,2-2-4 0,5-5 0 0,0-1 2 16,3 2-1-16,1-1 2 0,-1 2-2 0,0 3 0 15,4-6 0-15,1 1-2 0,1 1 0 16,3-4 1-16,0 5-3 0,0 5 2 0,4-4 0 15,8 6-3-15,1-8 2 0,5 0-3 16,3-1-4-16,5-2-6 0,3-4-14 16,4 2-25-16,-1-4-54 0,3-2-50 15,-1-7-94-15</inkml:trace>
  <inkml:trace contextRef="#ctx0" brushRef="#br0" timeOffset="548860.7863">29975 17385 323 0,'0'0'63'0,"0"0"-18"0,0 0-5 0,0 0-18 16,0 0 1-16,0 0-4 0,0 0-7 15,0 0-3-15,0 0-4 0,-7-34-4 0,6 32-1 16,1 2 8-16,-3 0-8 0,-3 9-1 15,-4 7 1-15,1 5 2 0,-1 3-2 16,-1 0-1-16,0 3 1 0,3-2-1 16,-1 0 1-16,0-3 1 0,5-6-3 15,1-1 2-15,2-6-3 0,-1-3 6 0,2-2-2 16,0-4 2-16,0 0 5 0,0 0 3 16,0 0 0-16,0 0 1 0,0-7-2 15,6-10-3-15,3-3 1 16,-1-5-3-16,-1-3 2 0,1 1-2 0,-1-1-1 15,3-1-1-15,-1-1 1 0,0 3-10 16,-1 0 9-16,1 4-9 0,-5 9 8 16,2 1-2-16,-3 3-11 0,-2 5 9 15,2 2-14-15,-3 3 12 0,0-1 15 16,7 1-13-16,3 1 12 0,4 7-12 0,4 10-1 16,-4-1 8-16,-2 8-10 15,-1 2 11-15,0 2-12 0,-2 1 0 16,-1 0-2-16,0 2-3 0,-1 1-7 15,-3-3-12-15,0-3-24 16,-1-1-19-16,0-6-18 0,2-7-12 0,-1-3 10 0,-2-6 9 16,2 0 23-16</inkml:trace>
  <inkml:trace contextRef="#ctx0" brushRef="#br0" timeOffset="549063.9663">30143 17617 0 0,'0'0'19'0,"0"0"-1"0,0 0-2 0,0 0 11 0,-79-72 21 15,54 63 16-15,0 2 13 16,2-2-8-16,2 2-8 0,6 3-15 0,1-2-4 15,6 1-1-15,1-2-6 16,-1 2-6-16,5 0-11 0,3-2-10 0,1 1-5 16,12-3-2-16,6-3-2 0,7 5 0 0,4 0 1 15,2 3-3-15,1 0-2 16,1 3-1-16,0-4-8 0,-2 2-1 16,1-1-8-16,-1 1-8 0,-3-3-19 15,0 1-17-15,-6 0-31 0,2 3-7 16,-8 1-5-16,-2-4 17 15</inkml:trace>
  <inkml:trace contextRef="#ctx0" brushRef="#br0" timeOffset="549595.9917">30398 17370 247 0,'0'0'59'0,"0"0"10"0,0 0-17 0,0 0-2 0,0 0-9 16,0 0-8-16,0 0-8 15,0 0-3-15,-2-23 3 0,1 19-14 16,1 3-2-16,-2 0-5 0,2 0-2 0,0 1-3 15,-1 0-2-15,1-4 2 0,0 4-1 16,0 0 0-16,0 0 11 0,0 0-10 16,0 4 0-16,0-1 1 0,0 3-1 15,0 7 2-15,0-10-2 0,0 7-2 16,1 0 3-16,2-2-5 0,0 2 2 0,1-2 1 16,2-1-4-16,1-1 2 0,0-3 2 15,-2-1 0-15,5-1 0 0,3-1 3 16,2-1-1-16,2-4-1 0,-4-1 4 15,1-1 0-15,-2-1-2 16,0-2 4-16,-1 2-1 0,-4 2 0 0,-1-3 2 16,4-2 0-16,-6 1-1 15,2 1 1-15,-1-1-6 0,-2 0 9 0,0 2-6 16,-2 4 10-16,2-5-2 0,-2 5-2 16,1 1-2-16,2-2-3 0,-4 5-3 15,0-1-1-15,0 1 0 0,0 0-2 0,1-1 3 16,-1 1-3-16,0 0 9 15,0 2-7-15,0 12 8 0,0 5-9 16,-5 8-1-16,-1-5 2 0,-3 2-5 0,2 2 2 16,-3 2 3-16,1-1-4 0,0 2 3 15,-1-3-4-15,2 1 1 0,0-1 2 16,3-2 0-16,0-6 0 0,1-1-1 16,1-6-3-16,2-5 1 0,-2 3 0 15,3-3 0-15,-2-2-3 0,2 4 0 0,0-8 1 16,-1 0-1-16,1 0-3 0,0 0-8 15,0 0-7-15,0 0-13 0,0 0-22 16,4-8-38-16,3-8-49 0,1-7-92 16</inkml:trace>
  <inkml:trace contextRef="#ctx0" brushRef="#br0" timeOffset="549985.6565">30283 17162 439 0,'0'0'49'0,"0"0"-20"15,0 0-13-15,0 0-8 0,0 0-6 16,0 0 0-16,0 0 0 0,0 0-2 16,0 0 0-16,0 0-1 0,93-54-2 0,-67 54-2 15,-2 0-3-15,1 0-2 0,-1 0 0 16,0 2-3-16,0 1-9 0,2-3-23 15,-1 2-50-15,-1-2-79 0</inkml:trace>
  <inkml:trace contextRef="#ctx0" brushRef="#br0">30880 17375 484 0</inkml:trace>
  <inkml:trace contextRef="#ctx0" brushRef="#br0" timeOffset="550512.5799">30872 17561 324 0,'0'0'75'0,"0"0"-16"0,0 0-14 0,0 0-7 16,0 0-10-16,0 0-7 0,0 0-7 15,0 0-6-15,0 0-5 16,0 0-4-16,39 0-5 0,-17-6-6 0,1 1-7 16,0 3-14-16,1-3-24 0,0 3-52 15,0-4-54 1</inkml:trace>
  <inkml:trace contextRef="#ctx0" brushRef="#br0" timeOffset="550896.2217">31372 17195 463 0,'0'0'56'16,"0"0"-19"-16,0 0-12 0,0 0-9 0,0 0-6 15,18-79-4-15,-11 73-4 0,6-3-2 16,-2 3 0-16,-1 2 1 0,5 0 0 16,-5 3-1-16,2 1-1 0,-2 0-1 15,0 0 0-15,6 0 0 0,-6 2-1 16,4 8 0-16,-3-3 1 0,-6 1-1 0,5 4 2 16,-5-4-2-16,-2 4 0 0,-1 5 1 15,-2 1 0-15,0 6 11 0,0-1-11 16,-1-1 14-16,-6 1-15 15,0-2-2-15,-1-1 9 0,3-4-11 16,-1-2 10-16,1-3-7 0,2-3 0 0,-1 0-1 16,3-3-5-16,-1 1-8 15,2-6-12-15,0 0-22 0,-1 2-19 0,0 5-32 16,1-5-9-16,-2 3-34 0</inkml:trace>
  <inkml:trace contextRef="#ctx0" brushRef="#br0" timeOffset="551168.0213">31625 17055 291 0,'0'0'51'0,"0"0"-7"15,0 0-13-15,0 0-7 0,0 0-8 0,0 0-7 16,0 0-2-16,0 0-1 0,0 0-3 15,32 8-1-15,-28-1-2 0,1 7 3 16,-2 3-4-16,-2-5 1 0,1 8-2 16,-2 2 1-16,0 1 13 0,0 7-12 15,-2-3 11-15,-4-2-12 0,2 1-2 0,-3 0 11 16,1-5-12-16,-3 0 10 0,1-1-13 16,0-2-3-16,-3-1 2 15,2-1-9-15,-1 2-13 0,-1-2-24 16,3-5-40-16,-1 0-25 0</inkml:trace>
  <inkml:trace contextRef="#ctx0" brushRef="#br0" timeOffset="551409.3975">31255 17692 470 0,'0'0'67'0,"0"0"-24"0,0 0-9 16,0 0-8-16,0 0-10 0,0 0-4 16,0 0-6-16,0 0-4 0,0 0-2 15,70-45-2-15,-66 43-2 0,-4 2-3 16,4 0-2-16,8 0-4 0,-4 0-9 16,8 5-21-16,-3-2-38 0,-2 2-66 0,7-5-116 15</inkml:trace>
  <inkml:trace contextRef="#ctx0" brushRef="#br0" timeOffset="551594.6593">31755 17653 547 0,'0'0'56'0,"0"0"-16"0,0 0-10 0,0 0-10 16,0 0-4-16,0 0-5 0,0 0-3 15,0 0-4 1,0 0-5-16,40-70-4 0,-40 69-24 0,0 1-74 16,-5 0-192-16,-9-2-4 0</inkml:trace>
  <inkml:trace contextRef="#ctx0" brushRef="#br0" timeOffset="572682.0909">23920 17433 112 0,'0'0'36'15,"0"0"4"-15,0 0-4 0,0 0-1 0,0 0-3 16,0 0 0-16,0 0-3 0,0 0-5 15,0 0-3-15,12 3-3 0,-12-3-4 16,2 0-3-16,-2 0-4 0,1 0-3 16,-1 0-2-16,0 0 1 0,2 0 1 15,-2 0 1-15,0 0-2 0,1 0 4 16,-1-3-1-16,0 1 3 0,0 1-2 16,0 0-1-16,0-1-2 0,0-1 0 0,-4-2-2 15,-5 2 2-15,0-1-2 16,-4 3 1-16,2-1 0 0,-5 2-2 0,-3 0 3 15,5 0-2-15,-6 0 1 0,0 0 1 16,3 2-1-16,0 0 2 0,-1 1-2 16,2-1-1-16,4-1 0 0,-8 0 1 15,2 3 1-15,-2-3-3 0,2 3 1 16,1-2-1-16,7 0 4 0,-2-2-2 0,1 3 2 16,5-3-2-16,1 0 3 0,5 0 1 15,-5 0-1-15,-2 0 3 16,1 0-6-16,1 0-2 0,5 0 1 0,-1 0-1 15,1 0 2-15,-2 0-1 0,1 0-1 16,0 0-1-16,-1 0 0 0,1 0 0 16,-1 0 1-16,1 0 0 0,-1 0-2 15,1 0-2-15,1 0-1 0,-2 0 2 16,2 0 0-16,0 0 1 0,0 0 2 16,8 0 0-16,-1 4 0 0,9 1 0 0,-3 1 0 15,0 2-2-15,6 1 1 0,-6 2-1 16,0 1 1-16,-6-3 0 0,0 4-1 15,2-1 0-15,-5-2 1 0,2 5-1 16,-2 3-1-16,-1-7 1 0,-1 7 2 16,-2 2 0-16,0-3 0 0,-8 4 1 15,-2-3-1-15,-1-3-2 0,1-3 2 16,-1-3 0-16,3-4 1 0,1 1 2 16,-1 1-2-16,1 1 0 0,-1-3 0 15,3-2-1-15,-2 3-1 0,2-3 3 0,1 0 0 16,1 0-2-16,3-3 2 0,-1 0-1 15,1 0-3-15,-2 1 1 0,0-1-1 16,0 3-1-16,2-3 0 0,-1 0-1 16,1 0 3-16,0 2 1 0,0 4-1 15,0-2 1-15,1 6-1 0,5-1-4 16,1-3 2-16,5 1 0 0,2 0 0 0,5-1-3 16,0 1 0-16,1 1-6 15,0-1-8-15,2-4-3 0,1 1-11 16,2-4-16-16,1 0-19 0,3 0-26 0,2-7-15 15,1-3-37-15</inkml:trace>
  <inkml:trace contextRef="#ctx0" brushRef="#br0" timeOffset="573323.9926">24163 17570 275 0,'0'0'68'0,"0"0"-8"16,0 0-12-16,0 0-8 0,0 0-8 15,0 0-8-15,0 0-6 0,0 0-2 16,0 0-3-16,-23-22-7 0,22 22-5 16,-1 0-1-16,1-3-1 0,-1 3 0 15,-1 0 2-15,-3 3 0 0,-2 10 0 16,-1 3 0-16,2 5 2 0,-3 1-1 16,3 0 0-16,3-6-3 0,-2 0 2 15,1 0 0-15,1-6 0 0,1 6 1 0,0-8-2 16,2-3 1-16,1 1 1 0,0-6 2 15,-1 0-1-15,1 0 5 0,0 2 0 16,0-2 1-16,0 3 3 0,0-3-2 16,0 0-6-16,0 0 0 0,0-3-2 15,0-7-1-15,1-8-1 0,5-3 0 0,-1-2 1 16,0-1-1-16,-1 0 2 16,0-2-1-16,1 3 0 0,-2-4 1 15,0 1-4-15,0 1 3 0,-2 0-2 16,-1 5 2-16,3 2-1 0,-3 7-1 0,0 6 0 15,0-2 1-15,0 7-3 0,0-1-1 16,0 1 0-16,1-2-1 0,-1 2 4 16,7 0 1-16,4 5 0 0,4 8-1 15,3 9 1-15,-1 2-1 0,-2 4 2 16,-1 2-3-16,-1 0 1 0,0 2-3 0,-1 0 6 16,-1 1-4-16,2-3 1 0,-1 2-5 15,-3-4-2-15,2-1 0 16,-4-4 3-16,1-7-5 0,-2-2-9 0,-1-5-13 15,-4-5-26-15,2 0-9 0,-3-4-24 16,0 0-24-16,3 0-73 0</inkml:trace>
  <inkml:trace contextRef="#ctx0" brushRef="#br0" timeOffset="573585.4146">24143 17674 386 0,'0'0'44'16,"0"0"-17"-16,0 0-9 0,0 0-7 15,0 0-9-15,0 0 1 0,0 0-7 0,0 0-3 16,0 0 4-16,10 3-5 0,8-3 6 15,5 0-6-15,0-4-8 0,2 4-14 16,1-3-23-16,2-2-23 0,0-1-35 16,2-3-43-16</inkml:trace>
  <inkml:trace contextRef="#ctx0" brushRef="#br0" timeOffset="573876.0307">24539 17595 522 0,'0'0'36'0,"0"0"-13"0,0 0-8 15,0 0-9-15,0 0-7 0,0 0 0 0,0 0-3 16,0 0 0-16,0 0-2 0,0 0-5 16,42-7-2-16,-26 4-8 0,0 1-4 15,0 2-9-15,0 0-7 0,0 0-24 16,-3 2-18-16,-4 1-15 0,-4-3-18 16</inkml:trace>
  <inkml:trace contextRef="#ctx0" brushRef="#br0" timeOffset="574076.3283">24541 17779 483 0,'0'0'68'0,"0"0"-24"0,0 0-14 16,0 0-8-16,0 0-9 0,0 0-6 15,0 0-3-15,0 0-3 0,0 0-1 0,0 0-3 16,66-59-3-16,-44 53-3 0,-1 1-6 15,0 2-6-15,2 1-29 0,2-2-38 16,-2-2-61-16,2-1-103 0</inkml:trace>
  <inkml:trace contextRef="#ctx0" brushRef="#br0" timeOffset="574503.5219">25044 17473 477 0,'0'0'51'0,"0"0"-22"0,0 0-9 15,0 0-2-15,0 0-4 0,0 0-2 0,0 0-4 16,0 0 1-16,0 0-5 0,-16-72-1 16,16 68-2-16,0-1 0 0,2 3-2 15,0-3 2-15,6-1-1 0,1 1 0 16,0 0 1-16,2 2-4 0,-1 0 3 16,1 2 0-16,1 1-1 0,-2 0 3 0,2 0-4 15,2 1 0-15,-4 2 0 0,3 5-1 16,-4-1-1-16,1 4 3 0,-3 1-2 15,-2 2 1-15,-4 4 2 0,-1 2-6 16,-1 5 2-16,-10 2-3 0,-1-2 4 16,-5 0-4-16,0-1-1 0,3-3-13 0,-1 0-15 15,4-3-20-15,2-2-16 16,3-9-26-16,5-3-21 0,1-4-54 16</inkml:trace>
  <inkml:trace contextRef="#ctx0" brushRef="#br0" timeOffset="574787.046">25232 17335 376 0,'0'0'53'0,"0"0"-11"0,0 0-16 16,0 0 6-16,0 0-8 0,0 0-19 0,0 0 7 15,77-77-3-15,-71 77-3 0,2 0 12 16,7 1-12-16,-5 10-3 0,2 6 12 16,-4 4-11-16,-2-2 7 0,-3 3-10 15,-3 3 0-15,0 2-2 0,0 1 1 16,-5 1-4-16,-1 1-1 0,0-2-6 0,0 1-5 16,1 1-12-16,1-2-23 15,-2-1-52-15,2-10-51 0,-3-2-93 0</inkml:trace>
  <inkml:trace contextRef="#ctx0" brushRef="#br0" timeOffset="575025.9902">25025 17876 592 0,'0'0'46'0,"0"0"-17"0,0 0-13 0,0 0-6 16,0 0-7-16,0 0-1 0,0 0-1 0,0 0-5 15,0 0-1-15,-4-24 1 16,4 21-6-16,0 3-3 0,10 3-9 16,-3 1-20-16,4 6-32 0,3-7-62 15,1-3-55-15</inkml:trace>
  <inkml:trace contextRef="#ctx0" brushRef="#br0" timeOffset="575213.2504">25430 17782 602 0,'0'0'52'16,"0"0"-13"-16,0 0-19 0,0 0-7 0,0 0-6 15,0 0-6-15,0 0-3 0,0 0-7 16,0 0-14-16,0 0-92 0,-39-18-173 16,35 13-9-16</inkml:trace>
  <inkml:trace contextRef="#ctx0" brushRef="#br0" timeOffset="591797.3363">14027 3464 165 0,'0'0'51'0,"0"0"-7"0,0 0-5 0,0 0-10 16,0 0-2-16,0 0-2 0,0 0 1 15,0 0 1-15,0 0 2 0,0 0-3 0,-12-36-3 16,9 35-8-16,3-1-6 16,0 1-3-16,0 0-5 0,-1-1-3 15,1 0-1-15,0 2-1 0,0-1 2 16,0 1 2-16,0 0 1 0,0 0 4 0,8 6-1 15,7 7 1-15,1 1 1 0,2 3-2 16,-3 2-1-16,5 1 0 0,-1 3-1 16,-2 3 2-16,2 0-3 0,0 1-1 15,0-2-1-15,-1-1 1 0,0-3-1 16,2-1 3-16,-2-2-4 0,-1-1 2 0,-1-2-4 16,-3-6 0-16,-3 1-2 0,-1-3-6 15,-1-2-7-15,1-1-20 16,-6-3-36-16,4 6-34 0,-1-4-36 15</inkml:trace>
  <inkml:trace contextRef="#ctx0" brushRef="#br0" timeOffset="592091.8503">14320 3435 359 0,'0'0'70'0,"0"0"-12"16,0 0-17-16,0 0-22 0,0 0-11 16,0 0-9-16,0 0-3 0,0 0 2 15,0 0 4-15,0 0 1 0,-59 58 1 16,40-21-2-16,2 6-2 0,-5 2 2 16,0 3-2-16,-1-1 0 0,-3 0 4 15,0 0-2-15,2-5 1 0,-2-2-2 0,1-7-1 16,0-3 0-16,2-7 0 0,0-5 0 15,8-5 0-15,-2-6-1 0,7-2-6 16,0-5-10-16,-6-2-31 16,10-2-48-16,0-12-40 0,6-3-31 0</inkml:trace>
  <inkml:trace contextRef="#ctx0" brushRef="#br0" timeOffset="592491.7941">13818 3288 506 0,'0'0'50'15,"0"0"-10"-15,0 0-9 0,0 0-12 16,0 0-7-16,0 0-4 0,0 0-7 16,0 0-2-16,0 0-2 0,-8-11-2 0,8 9 0 15,0 2 1-15,0-4 2 0,11-1 0 16,5-4 2-16,7 0-1 0,5 2 1 15,2 0-1-15,5 0 0 0,0 1 0 16,-1 1-3-16,0 1-4 0,-1 1-7 16,-3 1 0-16,-1 2-11 0,0 0-36 0,0 4-18 15,-2 4-37-15,-1 3-24 16,-3 1-25-16</inkml:trace>
  <inkml:trace contextRef="#ctx0" brushRef="#br0" timeOffset="592798.1382">14602 3507 438 0,'0'0'39'16,"0"0"-6"-16,0 0-11 0,0 0-6 15,0 0-7-15,0 0-8 0,0 0-1 16,0 0-3-16,0 0 2 0,0 0 1 0,38 10-6 16,-8-8-1-16,-1 0-6 0,0 0-27 15,-2-1-3-15,-1 3-11 16,-7 0-31-16,0 3-8 0,-2 3-63 15</inkml:trace>
  <inkml:trace contextRef="#ctx0" brushRef="#br0" timeOffset="592981.2457">14634 3845 422 0,'0'0'71'0,"0"0"-19"0,0 0-10 16,0 0-15-16,0 0-12 0,0 0-6 15,0 0-10-15,0 0-2 0,0 0-4 16,7-13-4-16,10 6-5 0,5 1-19 16,1 3-25-16,3 1-24 0,5 2-34 15,-1 0-22-15</inkml:trace>
  <inkml:trace contextRef="#ctx0" brushRef="#br0" timeOffset="594071.7255">16306 3000 272 0,'0'0'37'0,"0"0"5"0,0 0-3 15,0 0-13-15,0 0-10 0,0 0-5 16,0 0-5-16,0 0-4 0,0 0 0 16,0 0 0-16,4-36-4 0,-4 35 0 15,0-1-4-15,0 1-1 0,0-1 0 0,0 2 3 16,0-1 2-16,0 1 4 0,0 0 0 15,0 0-1-15,-7 0 1 0,-5 0 0 16,2 0 1-16,-7 3 0 0,6-2 2 16,-1 1-1-16,1-1 3 0,5-1-1 15,-8 0-5-15,0 0-2 0,-8 0-1 16,-8 2-1-16,1-1 1 0,1 2 2 0,1 0-2 16,2 2 2-16,8-3 0 15,-3 0-1-15,2 0 1 0,5-1 0 16,-6 2 0-16,5-1 0 0,1-2 1 0,0 2-1 15,6-2 2-15,1 1-2 0,6-1 1 16,-2 0 2-16,2 0-2 0,-1 0 1 16,-1 2-2-16,1-2 0 0,0 0-2 15,-1 0 0-15,1 0-4 0,1 0-3 16,-2 0 2-16,2 0 0 0,0 0 7 0,0 0 4 16,2 0 3-16,5 0-1 0,6 0-2 15,7 1-3-15,-3 1 0 16,5 2 2-16,-3 1-2 0,1 1-2 0,-2 1 2 15,0 1-2-15,-3 3-1 0,4-1 2 16,-3 4 0-16,-1 0-2 0,0 3 1 16,-2-1 1-16,-3 4 0 0,-4 2 7 15,1 3-6-15,-6 2 3 0,-1 0 0 16,-1 3-5-16,-9 0 4 0,-2-2-3 16,-5-1 1-16,0 0 0 0,-5-4 1 0,2 0 1 15,-1-1-1-15,-2-2 2 0,0-1 4 16,0 0-2-16,3-1 2 15,-2-1-2-15,2-1-3 0,3 0 2 0,-1-4 2 16,7 1-2-16,2-4 1 0,2-1-3 16,4-5-1-16,2 0-1 0,1-3-1 15,-2 0 2-15,2 0 2 0,0 2 3 16,0 2 0-16,0-1 0 0,11 2-1 16,3 2-2-16,4-5-1 0,7 0-1 15,0 0-2-15,1-2-2 0,0 0-1 0,-2 0-1 16,5 0 0-16,1 0-5 0,2-3-8 15,3 0-20-15,4 3-41 0,0 0-60 16,3 0-115-16</inkml:trace>
  <inkml:trace contextRef="#ctx0" brushRef="#br0" timeOffset="594943.3267">16920 3099 273 0,'0'0'77'0,"0"0"-4"0,0 0-16 15,0 0-9-15,0 0-20 0,0 0-11 0,0 0-8 16,0 0-3-16,0 0-7 0,0 0-8 15,-4-42 3-15,1 42 2 0,-3 6-1 16,-1 11 6-16,-5 5-2 0,1 7 1 16,0 3 5-16,-1 1-4 0,0 2 0 15,2 0-3-15,0-5-2 0,1-1 3 0,2-3 2 16,-2-2 2-16,5-6-2 0,0-4 1 16,1-4 0-16,1-6-1 0,1 0 2 15,1-4 1-15,-2 0 4 16,2 0 1-16,0 2 2 0,0-2-2 0,0 0-3 15,0 0-1-15,0 0 0 0,0-6 0 16,3-6 3-16,2-3-2 0,-4 5 0 16,5-7 1-16,-3 0-4 0,2 1-1 15,0-7 0-15,-1 1-1 0,-1 2 2 16,0 0-3-16,1-1 1 0,-1 0-4 0,0-2-4 16,3 2 6-16,-3 4-8 15,-1 2 8-15,0 5 1 0,-1 3-1 0,1 3 0 16,-2 4 0-16,0-1-2 15,0 1-1-15,1-2-2 0,-1 0-3 0,2 2 0 16,-2 0 1-16,6 0 2 0,5 7 2 16,2 8 3-16,4 6-1 0,-2 2 5 15,1 2-3-15,-5 1 3 0,1 1-3 16,-1 1-1-16,-2 1-1 0,2 0 1 16,-2-2 0-16,-1-1-1 0,0-5 0 0,-2-5-2 15,1-2 1-15,-4-4-1 16,-1-6-3-16,2 5-3 0,-4-5-6 0,3-2-7 15,0 3-5-15,-3-5-13 0,0 0-40 16,0 0-94-16</inkml:trace>
  <inkml:trace contextRef="#ctx0" brushRef="#br0" timeOffset="595192.6187">16739 3384 405 0,'0'0'46'0,"0"0"-15"0,0 0-11 16,0 0-9-16,0 0-6 0,0 0-3 15,0 0 1-15,0 0-4 0,0 0-2 16,0 0-1-16,57-27-5 0,-33 25-7 0,-1 0-8 15,3 2-19-15,-8 0-37 0,5 0-49 16</inkml:trace>
  <inkml:trace contextRef="#ctx0" brushRef="#br0" timeOffset="595713.0399">17303 3148 481 0,'0'0'42'0,"0"0"-15"0,0 0-10 0,0 0-10 15,0 0-4-15,0 0-5 0,0 0-4 0,0 0-1 16,0 0 2-16,0-9 2 16,6 10 2-16,6 7 1 0,5 6 0 0,0 1 4 15,1 2-3-15,0 1 4 16,1 1-3-16,0-1-3 0,1 1-1 0,-4-1-4 15,1-3-3-15,0 0-6 0,-2-1-7 16,-3 0-16-16,4-1-34 0,-6-2-36 16,2-1-55-16</inkml:trace>
  <inkml:trace contextRef="#ctx0" brushRef="#br0" timeOffset="596011.268">17517 3181 367 0,'0'0'63'0,"0"0"-10"0,0 0-11 16,0 0-14-16,0 0-12 0,0 0-10 0,0 0-6 15,0 0-2-15,0 0 0 0,0 0 0 16,-27 0 7-16,17 17-3 0,-6 7 2 15,4 3-3-15,-1 1-3 0,2-1 0 16,0 0-1-16,0-1 1 0,1-1-2 16,1-1 1-16,-1 0 2 0,1-3-1 0,2-5 1 15,1-3-2-15,1-5-3 16,2-3-5-16,1-2-13 0,2-3-26 16,-1 0-62-16,1 0-87 0</inkml:trace>
  <inkml:trace contextRef="#ctx0" brushRef="#br0" timeOffset="596462.3773">17337 2916 380 0,'0'0'70'0,"0"0"-13"0,0 0-16 15,0 0-13-15,0 0-10 0,0 0-8 16,0 0-2-16,0 0-3 0,0 0-1 15,-21-10-3-15,21 10-2 0,0-1-1 16,0 1 0-16,0-2 2 0,2 1 3 16,11-3 1-16,6-1 0 0,7-3-1 15,3 1-1-15,1 2-1 0,-1 1 0 16,0-1 0-16,-3 1-2 0,-2 2 0 16,-2-1 0-16,-5-1 0 0,1 3 1 0,-5 0 0 15,-2 0-1-15,2-1 1 0,-7 0-3 16,0 2 2-16,-6 0 1 0,0-1-2 15,0 1-1-15,1 0-2 0,1 0 0 16,-2 0-10-16,1 0-25 0,-2 0-58 16,-9 0-60-16,-9 1-117 0</inkml:trace>
  <inkml:trace contextRef="#ctx0" brushRef="#br0" timeOffset="597055.8557">16178 4095 574 0,'0'0'8'0,"0"0"4"0,0 0-5 16,0 0 1-16,0 0-4 0,0 0-4 16,0 0-1-16,0 0 0 0,0 0 0 0,0 0 1 15,49-16 1-15,-15 10 1 0,5-1 0 16,5 3 0-16,1-2-1 0,4-2 0 15,1 2 0-15,3 0 1 0,4-3 0 16,2 1-1-16,6-2 1 0,3-3-2 16,4 3 0-16,2-2 0 0,1 0-2 15,-1 2 1-15,-3-2-3 0,-5 3-1 16,-5 2-2-16,-6-1-2 0,-6 2 4 16,-5 1-1-16,-2 2 4 0,-1 2-1 15,-3-1 2-15,-5 1-3 0,-10 1-4 0,-4 0-10 16,-7 0-17-16,-8 0-30 0,6 0-31 15,-5 1-48-15</inkml:trace>
  <inkml:trace contextRef="#ctx0" brushRef="#br0" timeOffset="597963.2214">16813 4349 248 0,'0'0'82'0,"0"0"-22"0,0 0-13 15,0 0-18-15,0 0-12 0,0 0-5 16,0 0-4-16,0 0-8 0,0 0-2 16,-4-28-4-16,-12 24 1 0,-3 4 3 15,-4 0 1-15,-6 0 2 0,3 4 0 0,0 1-1 16,4-1 1-16,6 0-2 0,-2-2 2 15,0 1 0-15,-2-1-1 0,-2 1 2 16,-1-1 0-16,-3 1 1 0,4-2 0 16,-2 2-2-16,8-1 0 0,-3-1 1 15,7-1 0-15,1 0 2 0,-2 1 1 0,7-1 1 16,0 0-2-16,6 0 0 0,-1 0 1 16,1 0-2-16,-2 0-1 15,1 0-4-15,-1 0-3 0,0 2 0 16,2-2 1-16,0 3 4 0,4 2 1 0,8 2 0 15,2 4 1-15,6-2-2 0,0 2 2 16,1 0-1-16,1-3-1 0,-1 3 0 16,1 1-1-16,0-1 1 0,1 1 1 15,0 2-2-15,-4-2 1 0,-1-2 2 16,0 2-2-16,-5 2 3 0,-3-1-5 0,0-3 2 16,-3 3-1-16,-1 0 1 0,-3-2 1 15,0 4 1-15,-3 1-1 16,0 1 1-16,-6 6 1 0,-7-1-1 0,-4 0 0 15,-5 1-1-15,0-1 0 0,-4 5 0 16,0 0 2-16,-1 1-2 0,1 1-1 16,1 1-1-16,6-2 0 0,1-1 1 15,3-1 0-15,-1-2 2 0,5-1-1 16,-2-2 0-16,4-6 0 0,3-1-1 16,2-6 1-16,1-5 1 0,1 2-1 0,2-5 2 15,-1 0 0-15,1 0 3 0,0 2 2 16,3-2 1-16,13 0-2 0,8 0-5 15,10-4-4-15,-1-4-4 16,2-1-3-16,3 1-9 0,0 2-15 0,1-1-34 16,-1 1-50-16,2 0-100 0</inkml:trace>
  <inkml:trace contextRef="#ctx0" brushRef="#br0" timeOffset="598651.6102">17180 4510 376 0,'0'0'73'0,"0"0"-15"16,0 0-13-16,0 0-16 0,0 0-11 0,0 0-9 16,0 0-7-16,0 0-6 0,0 0-2 15,0 0 1-15,-4-25 2 0,1 38 5 16,-4 7-2-16,1 11 3 15,-3 1-4-15,1 3 0 0,-5-1 3 0,1 1-4 16,-1 0-1-16,0-1 1 0,1-4 0 16,1-1 0-16,4-5 2 0,1-7 0 15,3-7 0-15,2-4 1 0,1-6 1 16,-2 0 3-16,2 0 3 0,0 1 6 16,0-1-3-16,0 0-1 0,2-11-5 0,5-8-3 15,6-8 1-15,1 0 0 0,1-3-3 16,1 2 4-16,-2-2-2 0,2 1 2 15,-3 2-1-15,0 1-1 0,-1 1 1 16,-3 1-4-16,-4 8 6 0,1 7-6 16,-5-2 6-16,1 7-2 0,-2-1-2 15,1 0 0-15,-1 5-1 0,0-1 1 16,0 1-1-16,0-1-2 0,2-1-1 16,-2 1-2-16,0-1-1 0,0 2-2 15,0-1 0-15,0 1 2 0,0 0 3 0,0 10 6 16,1 10-1-16,4 6 3 0,-1 1-5 15,2 2-1-15,2-1 1 0,-2 2 0 16,3 0 0-16,0-1 0 16,0-1-2-16,0 0 0 0,-1-2 0 0,1-4 0 15,-1-1 1-15,-4-5-1 0,2-3 0 0,-3-4-7 16,-2-6-1-16,1 2-8 16,-2-5-12-16,0 0-20 0,3 4-30 15,-2 3-47-15,3-3-87 0</inkml:trace>
  <inkml:trace contextRef="#ctx0" brushRef="#br0" timeOffset="598884.8459">17021 4831 522 0,'0'0'31'0,"0"0"-16"0,0 0-6 16,0 0-5-16,0 0-2 0,0 0-2 15,67-79-2-15,-43 74-3 0,-2-2-4 16,3 6-3-16,1 1-11 0,1 0-20 16,2 0-50-16,1 0-71 0</inkml:trace>
  <inkml:trace contextRef="#ctx0" brushRef="#br0" timeOffset="599071.4652">17552 4789 558 0,'0'0'1'0,"0"0"-15"0,0 0-81 16,0 0-174-16</inkml:trace>
  <inkml:trace contextRef="#ctx0" brushRef="#br0" timeOffset="600675.8531">19498 3398 512 0,'0'0'39'0,"0"0"-5"0,0 0-7 0,0 0-5 16,0 0-9-16,0 0-6 0,0 0-4 15,0 0-4-15,0 0-2 0,-11-52-4 16,11 51-4-16,0 0-1 0,0 1 4 16,3 0 4-16,13 2 5 0,8 11 0 15,7 5-1-15,-1 0-2 0,-1 4 1 0,-3-2-2 16,-3-2-3-16,-3 0 0 0,-2-2-1 16,-4 0-1-16,0-2 3 15,-5-3-3-15,0 0-5 0,-2-6-16 16,-4-1-15-16,0-1-7 0,-3-3-4 0,6 0 4 15,4-3-2-15,6-9 7 0,3-5 8 16,-4-3 18-16,-1 1 26 0,-2-2 11 16,-1-1 1-16,-3 1 1 0,2-1-5 15,-1 3 2-15,-2 4 8 0,-2 1 11 16,0 5 7-16,-3 5 7 0,-1 0-1 0,-1 4-6 16,0-1-9-16,0 1-9 0,0-2-8 15,2 1-6-15,-2 1-4 16,0-2-5-16,0 2-1 0,0 0 0 0,-5 0 1 15,-7 5 0-15,-5 8-1 0,-6 1 0 16,3 4 0-16,3 1-2 0,-2-2 1 16,3 0-3-16,2-1 1 0,3-5-3 15,4 0-2-15,0-4 4 0,4-5-1 16,-1 7 2-16,2-5 0 0,-1-1 0 16,2 1 0-16,1-4 0 0,-2 0 1 0,2 0-1 15,0 1-1-15,-1 2 1 0,1-2-1 16,-1-1-1-16,1 1 0 0,0-1 2 15,0 2 1-15,0-2 1 0,0 0 1 16,0 2 1-16,0-2 0 0,-2 0 1 16,2 1 0-16,0-1 0 0,0 1 1 15,0-1 0-15,0 0 0 0,0 2-1 16,0-2 0-16,0 2 0 0,0-2 1 16,0 1 0-16,0 5 3 0,0 0 3 15,0 7 0-15,0 5 1 0,0 1-3 0,4 6 0 16,-1-4-2-16,0 2-2 0,0-2-1 15,0 3-1-15,0 1 1 0,0-1 1 16,1 3 2-16,-1-3-2 0,-2 2-1 16,2-3 1-16,0-2-2 0,-1-5 3 15,1 0-5-15,-2-4 0 0,1-1-2 0,-1 0 1 16,-1-6-1-16,2 0-1 16,-2-5 0-16,0 0 1 0,0 0 1 15,0 2 0-15,1-1 1 0,-1 1-10 16,0-1-19-16,0-1-48 0,2 0-39 0,-2 0-55 15</inkml:trace>
  <inkml:trace contextRef="#ctx0" brushRef="#br0" timeOffset="601100.1012">19345 3230 410 0,'0'0'29'0,"0"0"-9"0,0 0 3 0,0 0-4 16,0 0-8-16,0 0-8 0,0 0-2 15,0 0-2-15,45-82 1 0,-29 79 0 16,5 0-1-16,5 0 2 0,-1 0 0 16,1 1-1-16,0-1 1 0,-1 2-1 15,-1-2 1-15,1 1 0 0,-2-2-1 0,0 0 0 16,0 0-4-16,-2 0 0 0,-1-1-3 15,-6 0 0-15,1 2 0 0,-5 1 0 16,1-2-11-16,0 1-10 0,-7 1-13 16,2 2-13-16,-2 0-15 0,0 0-15 15,2 2-39-15</inkml:trace>
  <inkml:trace contextRef="#ctx0" brushRef="#br0" timeOffset="601444.2151">20286 3499 550 0,'0'0'40'0,"0"0"-8"0,0 0-9 16,0 0-10-16,0 0-6 0,0 0-6 16,0 0-4-16,0 0-2 0,0 0 1 0,0 0-1 15,50-48 0-15,-23 43-3 0,2 3-3 16,0 1-5-16,-3 1-11 0,-1 0-13 15,-5 2-21-15,-4 3-32 16,-3 2-26-16,-2 0-42 0</inkml:trace>
  <inkml:trace contextRef="#ctx0" brushRef="#br0" timeOffset="601639.1137">20269 3679 313 0,'0'0'70'15,"0"0"-10"-15,0 0-16 0,0 0-16 16,0 0-8-16,0 0-11 0,0 0-3 16,0 0-2-16,0 0-2 0,0 0 4 15,38 6 1-15,-9-6-5 0,3 0-2 0,0 0-10 16,-1 0-12-16,0 0-14 16,4 0-51-16,-1 3-56 0,1 3-116 15</inkml:trace>
  <inkml:trace contextRef="#ctx0" brushRef="#br0" timeOffset="602615.6552">21824 2946 374 0,'0'0'57'15,"0"0"-12"-15,0 0-12 0,0 0-11 16,0 0-8-16,0 0-3 0,0 0-4 16,0 0-1-16,0 0-2 0,0 0-3 15,-2-32-2-15,-3 24-3 0,-3 4-1 0,-5-2 0 16,-4 3 2-16,-5-2-1 16,0 5 3-16,-1 0 1 0,-1 0-1 15,1 0-1-15,1 0 1 0,3 0 0 16,2 0 1-16,-2 0 0 0,-1 0 1 0,-4 0 0 15,0 0 1-15,7 0-2 0,1-1 0 16,4-1 2-16,1 0-1 0,0 1 3 16,6 0-2-16,-5-2 0 0,5 1-1 15,1 1-1-15,-1-1 1 0,5 2 0 16,-1-2 0-16,1 2 1 0,-1 0-2 0,-1-1 1 16,0 1-2-16,0-1-1 0,1 1-1 15,-1-2-2-15,1 2-1 0,-1-1-4 16,1 1-1-16,1 0 0 0,-2 0 3 15,2 0 1-15,0 0 6 0,3 10 4 16,7 4-2-16,2 4 2 0,1-3-1 16,1 0-1-16,2 0 2 0,2 1 0 15,-2-1-3-15,2 0 0 0,-1 0-3 16,-2-1 0-16,1 0 2 0,-4-1 0 16,-4-2 1-16,0 0-2 0,-1-4-3 0,-5 3 1 15,3 0 2-15,-5 0-1 0,0 8 3 16,0 1 8-16,-5 5-4 0,-7 2 7 15,-4 0-4-15,-6 0-3 0,-4-1 0 16,0 0 0-16,3-3-1 0,-2-1-2 16,2 0 1-16,4-3-1 0,0 0 1 15,2-3 2-15,7-5-1 0,4-1-1 16,0-3-1-16,3-4-1 0,-1 2 0 16,3 0 2-16,1-4 1 0,0 4 1 15,0 1 4-15,1 4-3 0,8 2-2 0,-3-5 1 16,4 2-2-16,4-1 3 0,2-4 1 15,0 0-2-15,2-1-2 0,2-2-2 16,0 0-1-16,-1 0-1 0,-2 0-1 16,-5 0-5-16,0-2-10 0,6 0-10 15,1 2-23-15,3-1-26 0,4 1-26 16,1 0-67-16</inkml:trace>
  <inkml:trace contextRef="#ctx0" brushRef="#br0" timeOffset="603284.8386">22359 3077 437 0,'0'0'60'0,"0"0"-14"16,0 0-14-16,0 0-11 0,0 0-14 15,0 0-6-15,0 0-4 0,0 0-4 16,0 0 0-16,-12-15 1 0,5 23 3 16,-2 9 4-16,-2 8 1 0,-2 2 0 15,1 1 5-15,0 0-5 0,1-2 3 16,1-3-4-16,4-6-1 0,2-4 0 16,0-6-2-16,2-2 2 0,1 0 0 15,1-5 1-15,-2 0 1 0,2 0 0 0,0 2 1 16,-1-1 2-16,1 0 2 0,0 0 2 15,-2-1 6-15,2 2 0 0,0-2 1 16,0 0-5-16,0 0-6 0,0 0-3 16,0-12-2-16,0-6-1 0,5-6-4 15,2-1 4-15,-2 1-5 0,3 0 5 0,1 1 2 16,0 2 1-16,-1-1 1 16,1 1-1-16,-2-3 0 0,3-2-3 15,-2 0 1-15,1 2-1 0,1 1 0 16,-3 8 1-16,-4 6-1 0,0 5-1 0,-3 4-2 15,0-1-1-15,0 1-1 0,8 0-1 16,3 6 3-16,4 9 2 0,5 7-1 16,-4 2 0-16,0 2 0 0,-5 1 2 15,1 2-2-15,-1 0 1 0,-2-2-7 16,-2 0-4-16,2 1 1 0,-3-2-8 0,1 0 0 16,-1-2-20-16,-2-7-29 0,3-1-21 15,-2-6-20-15,0-2-4 16,1 1-21-16</inkml:trace>
  <inkml:trace contextRef="#ctx0" brushRef="#br0" timeOffset="603497.8303">22208 3289 438 0,'0'0'66'15,"0"0"-16"-15,0 0-17 0,0 0-13 16,0 0-11-16,0 0-6 0,0 0-8 15,0 0 3-15,15-82-1 0,-4 74-2 16,9 0 1-16,4 1-1 0,3 4-7 16,5 2 3-16,3 1-6 0,1 0-20 15,0 4-5-15,2 1-29 0,-1 2-29 16,5 0-17-16,-1-3-53 0</inkml:trace>
  <inkml:trace contextRef="#ctx0" brushRef="#br0" timeOffset="604164.3771">22830 3035 504 0,'0'0'48'0,"0"0"-10"16,0 0-11-16,0 0-8 15,0 0-8-15,0 0-6 0,0 0-5 16,0 0-5-16,0 0-5 0,-7-23-4 0,7 21 6 15,3 2 1-15,8 3 2 0,4 9 4 16,5 5-5-16,-2 1 0 0,2 0-3 16,0 2-1-16,-3-1-2 0,2 0-10 15,-4-1-15-15,2-1-17 0,-4-4-18 16,0-3-17-16,-3-5 17 0,-1-1 3 0,1-4 19 16,4 0 23-16,2-4 3 0,0-8 12 15,1-3 11-15,-3-3 5 0,-3-2 6 16,1 0 15-16,-5 5 24 15,-1 0 15-15,-2 5 1 0,-2-2 2 0,2 0-16 16,-3 7-2-16,1-1 2 0,-2 6-6 16,0-2-13-16,0 2-11 0,0-2-11 15,0 1-8-15,0-1-4 0,0 1 0 16,0 1 1-16,-2 0 0 0,-8 4 1 16,-2 9 0-16,-5 3-1 0,3 1 1 0,-1 1-3 15,2 0 5-15,0-1-1 0,-1 1 0 16,1-1 3-16,-2-2-5 15,8-3 4-15,-2-1-4 0,4-5 0 0,2-3 2 16,-2 5-1-16,4-4 1 0,-2-1-2 16,2 2 0-16,1-5 0 0,-2 0 1 15,2 0 1-15,0 2-1 0,-1-1 1 16,1-1 0-16,-2 2 0 0,2-2 1 16,0 1 1-16,0-1 2 0,0 2-1 15,-1-2 1-15,1 1 0 0,0-1 1 0,0 0-2 16,0 1-1-16,0-1-2 0,0 2 0 15,0-2 0-15,0 6 0 0,0-1 1 16,0 4-1-16,4 4-1 0,1 1 0 16,2 3 0-16,0-1 1 0,-3 1-1 15,1-5 0-15,-1 4-1 0,-1-1 1 0,0-5-2 16,1 5 0-16,-2-4-1 0,2-1-2 16,-3 0-3-16,1-5-2 15,-1 5-11-15,1-5-35 0,-1-1-46 16,0 2-44-16,-1-6-110 0</inkml:trace>
  <inkml:trace contextRef="#ctx0" brushRef="#br0" timeOffset="604481.8567">22739 2851 522 0,'0'0'40'16,"0"0"-5"-16,0 0-9 0,0 0-6 0,0 0-9 15,0 0-8-15,0 0-3 0,0 0-2 16,0 0 0-16,0 0 1 0,42-25 1 15,-16 18-1-15,4 1 0 0,5-1-3 16,1 1-4-16,0 0-6 0,-2 0-3 16,-2 0-5-16,-2 1-18 0,-1 3-24 15,-9-2-50-15,0 4-45 0</inkml:trace>
  <inkml:trace contextRef="#ctx0" brushRef="#br0" timeOffset="604995.9147">21482 3932 507 0,'0'0'31'16,"0"0"-6"-16,0 0-5 0,0 0-4 15,0 0-6-15,0 0-10 0,0 0 0 16,0 0-6-16,0 0 4 0,90-72 0 16,-55 72-1-16,4 0 5 0,4 0-3 0,6 3 6 15,6 1-3-15,2-1 0 0,8-3-1 16,3 0-1-16,1 0 0 0,4-4-6 15,0-4 3-15,0-1-5 0,0 0 1 16,0 1 3-16,-2 1-1 0,1-1 0 16,-3 1-3-16,-2-1-1 0,-5 1-11 15,-6 2-1-15,-8 3-13 0,-9 2-39 16,-10 0-40-16,-12 5-79 0</inkml:trace>
  <inkml:trace contextRef="#ctx0" brushRef="#br0" timeOffset="605711.1983">22208 4066 486 0,'0'0'51'0,"0"0"-12"15,0 0-11-15,0 0-10 0,0 0-4 16,0 0-7-16,0 0-4 0,0 0-1 0,0 0-1 16,0 0 0-16,0-39-1 0,0 37 1 15,0 1-3-15,0-1 0 0,0 1-2 16,0-1-1-16,-4-1 0 15,-6 0-1-15,-7 1 3 0,-6 0 0 0,-5 2 1 16,0 2 1-16,-1 1 0 0,2 4 1 16,1-3 0-16,-1 1 0 0,-4-1 1 15,-1 3-1-15,2-3 0 0,7 0 1 16,10-1 1-16,7-2-1 0,6-1 2 16,-2 0-1-16,2 0-1 0,-2 0 0 0,1 1 2 15,-1-1-2-15,1 0 1 0,-1 0-1 16,1 0-1-16,-1 0 0 15,1 0-3-15,-1 0-3 0,1 2-2 0,1-2-1 16,0 5 2-16,0 3 2 0,7 3 5 16,7 4 0-16,2-1-1 0,6 1 3 15,1-2-2-15,-1 2-1 0,0-1-2 16,-2 2 0-16,-3-2 0 0,-1 2 1 16,-3-1-2-16,-2 0 1 0,-3-4-1 15,-4 0 1-15,1-1 2 0,-5 1 0 0,0 6 1 16,0-2 2-16,-5 7 1 0,-5 0 0 15,-4 1 0-15,-4-1 1 0,-2 0-3 16,-2-1 1-16,0 0 1 0,-2-1-1 16,2 0 2-16,1-2-4 0,3 0 0 15,1-1-1-15,7-5 1 0,1 0 0 0,2-4 0 16,1 0-1-16,2 0 0 16,2-3 1-16,1 4 0 0,1-4 0 15,0 3 1-15,4 4-1 0,2-5 1 16,7 0 0-16,3-1-2 0,3-4-1 0,7 1 1 15,3-3-5-15,1 0-7 0,2-3-8 16,0-3-24-16,1 1-37 0,-3-1-39 16,1 0-66-16</inkml:trace>
  <inkml:trace contextRef="#ctx0" brushRef="#br0" timeOffset="606273.3167">22662 4164 524 0,'0'0'41'15,"0"0"-12"-15,0 0-15 0,0 0-8 16,0 0-6-16,0 0-4 0,0 0 0 15,0 0 1-15,0 0 2 0,0 0 1 16,-82 82-1-16,67-53-1 0,0-1 0 16,2-1 2-16,0-1-1 0,4-1 3 15,2-10-2-15,1 0 1 0,0-7-1 16,5-3 0-16,-1 0 0 0,2-5 2 16,-1 0 0-16,1 0 3 0,0 2 1 15,-2-1 2-15,2-1-2 0,0 0 1 0,0 0-3 16,0-11-1-16,6-4 0 0,4-6 3 15,-1-2 1-15,0 0 1 0,1-2-2 16,0-4-3-16,0-1 1 16,1-2 0-16,0 1 2 0,-2 0-2 0,0 1 0 15,-1 2-1-15,-2 4 0 0,-1 6 0 0,-2 5-1 16,0 4 1-16,0 4-3 16,-2 1-1-16,1-1-1 0,-2 5-6 15,0-1 2-15,0 1 2 0,6 0 0 16,2 10 2-16,5 8 1 0,2 5 0 0,-1 6-1 15,1 4 1-15,-5 5-1 0,1 1 1 16,-2 2 0-16,-3-1 1 0,0-1-2 16,-2-5-1-16,0-3-1 0,-2-2-1 15,-1-10 2-15,-1 0 1 0,0-6-2 16,0-7-9-16,0 2-6 0,0-3-10 0,0-1-15 16,0 0-53-16,0 1-61 0,-4-5-115 15</inkml:trace>
  <inkml:trace contextRef="#ctx0" brushRef="#br0" timeOffset="606460.5598">22434 4326 447 0,'0'0'32'0,"0"0"-10"16,0 0-10-16,0 0-5 0,0 0-4 15,78-23-3-15,-46 16-4 0,1 2-4 16,3 0-15-16,3 4-24 0,-3 0-71 16,1 1-101-16</inkml:trace>
  <inkml:trace contextRef="#ctx0" brushRef="#br0" timeOffset="619391.9158">24798 16354 53 0,'0'0'28'15,"0"0"3"-15,0 0 1 0,0 0-2 16,0 0-4-16,0 0-5 0,0 0-3 15,0 0-4-15,0 0-1 16,0 0-2-16,-11-11-4 0,9 10-3 0,2-1 0 16,0 0-1-16,0 1 2 0,0 0 2 15,0-2 1-15,5-2 0 0,3 0 0 16,0 1-1-16,2 1-1 0,-2 0 2 16,1 1-1-16,1 1-1 0,0-1 0 15,2 1-2-15,1 1 0 0,0-2-1 0,1 2-1 16,4-1 1-16,-4-1-1 0,4 2 0 15,-6 0-1-15,2-1-3 0,0 1 1 16,-1 0-1-16,0 0 1 0,1 0 2 16,0 0 0-16,-2 0-2 0,2 0 0 15,-3 0-1-15,-1 0 1 0,-5 0 1 16,0 0-1-16,-5 0 2 0,0 0-1 16,0 0 1-16,2 0 1 0,-1 0 1 15,1 0 2-15,-1 0 3 0,-1 0-3 16,2 0 1-16,-2 0-3 0,-2 0-2 0,-8 1 4 15,-6 2-3-15,-7 0 3 0,1 2-3 16,-2 1-1-16,-2 0 0 0,1 0 0 16,-1 0-1-16,0-1 2 0,0 1 0 15,3-2 2-15,8-1 0 0,-2 0-1 16,7-1 1-16,-2 0-1 0,-1 1-3 0,8-3 1 16,-7 1 1-16,6 1-2 15,1-1 4-15,0 0-2 0,5-1 0 0,-1 0 0 16,1 0-1-16,-2 0 1 0,1 2-1 15,-1-2 1-15,2 0-2 0,-1 0 0 16,1 0-3-16,0 0 4 0,0 0-1 16,3 0 2-16,4 0-1 0,7 0 0 15,5 0-1-15,0-3 1 0,5-1 0 16,-2-1 0-16,0 0 0 0,0 1 0 16,1 1-1-16,-9 0 0 0,5 0 1 0,-1 1-1 15,-6-1 0-15,6 2 0 0,-7-1-1 16,-6 1 2-16,5-1-1 0,-6 2 0 15,1-3 3-15,2 3-1 0,-7 0 0 16,0-1 1-16,0 1 1 0,0 0-3 16,1-2-1-16,-1 2 2 0,0-2-4 15,-5-2 2-15,-7 3 0 0,-7-1 0 16,-1 2 0-16,-8 0 0 0,4 2-1 16,-1 3-1-16,3 3 2 0,2-3 0 15,4-1 0-15,3 1 0 0,4-2 0 0,5-1 0 16,-6 0 0-16,6 0 0 0,-1-1 2 15,1 2-4-15,4-3 4 0,-1 0-1 16,1 0-2-16,-2 2 2 0,1-2-1 16,-1 0-1-16,1 2 1 0,-1-2-2 15,0 0 0-15,0 1 0 0,2-1 1 16,-1 0 0-16,1 2 1 0,0-2-1 16,0 0 1-16,3 0 0 0,4 0 1 15,6 0-1-15,7 0-1 0,-8 0 0 16,8 0 0-16,-3 0 1 0,2 0 0 0,0 0-2 15,-2 0 1-15,2 0-1 0,-6 0 1 16,7 0-1-16,-7 0 1 0,0 0-3 16,-1-2 2-16,-6 2 1 0,0 0 0 15,-6 0 2-15,0 0-1 0,0 0 2 16,2 0 1-16,0 0-1 0,-2-1-2 0,0 1 1 16,-2-2-1-16,-12 0 1 0,-9-1 1 15,-8 2-2-15,0 1 1 16,-3 0-1-16,0 0 1 0,-1 1 0 15,0 2-1-15,2 1 2 0,1-1-1 0,4-2 0 16,10 2 1-16,2-2-1 0,4-1 0 16,7 0-1-16,0 2-1 0,5-2-1 15,-1 0-3-15,1 0 0 0,-2 0-2 16,2 1-3-16,0-1-1 0,0 4-10 16,10 0-26-16,9 1-39 0,9-1-42 0</inkml:trace>
  <inkml:trace contextRef="#ctx0" brushRef="#br0" timeOffset="646243.2344">9097 12957 60 0,'0'0'21'0,"0"0"-3"15,0 0-4-15,0 0-1 0,0 0-4 0,0 0-2 16,0 0-1-16,0 0-3 0,0 0 0 16,-12-5 0-16,12 4-2 0,-1 1 2 15,1-1-3-15,0 1 1 0,0 0-1 16,0-2 1-16,0 2 1 0,0-2-2 16,0 1 1-16,6-1-1 0,4-1 0 0,3 2 0 15,-3-1-1-15,1 2-4 0,-2 0-1 16,3 0-1-16,-1 0 3 0,5 0 2 15,0 2 3-15,3 0 1 0,1 2-2 16,2-3-1-16,-3 1 2 0,-2-2-1 16,2 0 0-16,1 0 1 0,2 0-2 15,5 0-1-15,-2-5 2 0,1 1 0 16,0-1 0-16,1 0 1 0,-1 1-3 16,0 1-2-16,0 0 0 0,-1 0 3 15,3 1-1-15,-1 2 2 0,0 0 0 0,1 0-1 16,-2 0 0-16,1 2-2 0,-3 1 2 15,2 1-1-15,-3 1-1 0,1 1 1 16,1 0-2-16,-2 0-1 0,2 2 0 16,-1-4-1-16,-1 0 2 0,2 0 2 15,-3-1 3-15,1-3 0 0,0 0-1 0,-1 0 1 16,1 0-1-16,0-2-1 0,1-4 2 16,1 2 0-16,-2-2 1 15,5 0 0-15,-1 1-2 0,-1 0 1 16,4 2 2-16,-2-1-2 0,1 1 1 0,-3 0-1 15,0 2 0-15,0 1-1 0,0 0 0 16,0 0 0-16,1 0 0 0,-1 4 0 16,2 0-1-16,-2 1 1 0,0 0 1 15,-1-1-2-15,1 1 1 0,-3-2 1 16,0 0-1-16,0 1 0 0,0-1 0 0,0-2 0 16,-1 3 0-16,3-3 2 0,-2 1-2 15,1-2-2-15,-2 0 1 16,-5 0 1-16,2 0 0 0,0 0 3 15,0 0-2-15,5-3 0 0,-3-1 1 0,0 0 2 16,-1 0-2-16,-6 1 1 0,3-2-1 16,-3 2-1-16,-1 0 1 0,5 0-2 15,-8 0 0-15,4 2 0 0,4-3 0 16,-1 4 0-16,3-1 0 0,-1 1 0 16,3 0 0-16,-1 0 0 0,0 0 0 0,-1 0 0 15,0 0-2-15,-2 0 2 0,8 0 2 16,-9 0-1-16,2 0-1 0,1 0 0 15,0 0 0-15,6 0 0 0,-3 0 0 16,-4 0 1-16,-1 0-1 0,3 0 0 16,-1 0-1-16,1 0 0 0,-1 0 2 15,0-1 0-15,1-1 1 0,0 0-1 16,-2 2 1-16,-6-1-4 0,-1 1 1 16,2 0 1-16,-4 0 0 0,3 0 0 15,-3 0 1-15,2 0-2 0,-7 0 2 0,1 0-1 16,-1 0-1-16,-1 0 2 0,2 0-1 15,0 0 0-15,-1 0 0 0,1 0 0 16,-3 0 0-16,9 1 2 0,-6-1-4 16,5 2 2-16,-1-2 2 0,-5 0-2 15,6 0 0-15,-5 0-2 0,-2 0 1 16,2 0 1-16,-6 0 0 0,0 0 0 16,0 0 0-16,0 0 0 0,3 0 0 15,-2 0 1-15,1 0 1 0,-1 0-2 16,1 0 1-16,0 0-1 0,0 0 1 0,-1 0-2 15,1 0-2-15,-1 0 2 0,1 0-1 16,-2 0 1-16,1 0-2 0,-1 0-1 16,0 0-1-16,2 0-2 0,-2 0-2 15,0 0 1-15,0 0-3 0,0 0-2 16,0 0-12-16,-5 0-19 0</inkml:trace>
  <inkml:trace contextRef="#ctx0" brushRef="#br0" timeOffset="647018.9631">10832 12882 126 0,'0'0'31'0,"0"0"0"15,0 0 2-15,0 0-1 0,0 0-4 16,0 0-7-16,0 0-4 0,0 0-6 15,0 0-8-15,0 0-1 16,-39-35-4-16,38 34-5 0,1 1-6 0,0 0-3 16,-2-1-6-16,2 1 7 0,0 0 3 0,0 0 1 15,0 0-2-15,0 0-8 16,0 0-5-16,0 0-1 0,0 0-1 16,0 0-3-16,0 0-9 0,0 0-11 15</inkml:trace>
  <inkml:trace contextRef="#ctx0" brushRef="#br0" timeOffset="648679.4824">8012 12909 45 0,'0'0'24'0,"0"0"-2"15,0 0 1-15,0 0 4 0,0 0-2 0,0 0-1 16,0 0 0-16,0 0-5 0,0 0-6 16,0 0-5-16,-11-16-4 0,6 13-7 15,0-2 0-15,-1 2-2 0,3 3-1 16,-1-3 4-16,-2 3 0 0,-7-1 2 16,1 1-2-16,-1 0 4 0,-7 0-4 0,10 0 2 15,-9 0 2-15,2 1-1 0,7 2 0 16,-12-3-1-16,6 3 0 0,-3-1 0 15,-7 1 0-15,4 2-2 16,-4 0-4-16,-1 2-5 0,-2 0 0 0,-1 2 0 16,-2 1 3-16,0-3 6 0,6 3 2 15,3-6 0-15,7 0 0 0,6-1 0 16,-6-2-1-16,6 1 0 0,-6-2 1 16,0 0 0-16,3 0 1 0,-6 0-1 15,3-3 1-15,2-1-1 0,-8-2 0 0,2 0 0 16,8 1-1-16,-5-1 1 0,1 1 0 15,-1 1-1-15,1 0-1 0,-3 0-2 16,10 3-1-16,-5 1-1 0,-5 0 0 16,3 0 1-16,2 1 1 0,-2 4 1 15,7 0 1-15,0 0 0 0,-2 0 2 0,8-3 0 16,0 0 1-16,3-2 2 16,-1 0 3-16,1 0 3 0,-2 0 1 15,1 2 2-15,-1-2 0 0,1 0 0 16,1 2-3-16,-2-2-1 0,2 0 1 0,-1 0-3 15,1 1-1-15,-3-1 1 0,3 0-2 16,0 0-1-16,0 0 0 0,-3 0-2 16,3 0-1-16,0 0-2 0,0 0-1 15,0 0-3-15,-3 0-1 0,3 0 0 16,0 0 1-16,0 0 2 0,0 0 2 0,0 0 2 16,0 0 3-16,0 0 0 0,0 0 2 15,0 0 2-15,0 0-1 0,0 0 1 16,0 0-1-16,0 0-3 0,0 0 1 15,9-5-3-15,4-2 0 0,6 0 1 16,-2-1-2-16,5 1 1 0,-2 3 0 16,7 1 0-16,1 0 0 0,1 2-1 15,1 1 1-15,-2 0-1 0,1 0-1 16,0 0 0-16,0 0 2 0,-2 0-1 16,2 0 1-16,3 0 1 0,0 0-2 0,2 0 0 15,1 0 1-15,2-4-1 0,-3 3-1 16,-1-2 1-16,-1-1-2 0,-2 0 4 15,-1 1-2-15,0-2 0 16,1-2 0-16,-2 3 0 0,-3-3-2 0,-1 3 2 16,-7 1-1-16,-2-2 0 0,-4 3-2 15,-6 0-2-15,5-1-1 0,-6 2 1 16,1-1 2-16,-1 0 2 0,-4 2 2 16,0-1 0-16,0 1-1 0,3 0-1 15,-2-2 0-15,5 2-1 0,0 0 2 0,-2-3 2 16,5 2-2-16,-1 1 1 0,3 0-1 15,-1 0 0-15,0 0 0 0,0 0 1 16,-1 0 0-16,2 1 1 0,-8 2-2 16,7-1 0-16,-5-1 0 0,-1 1-1 15,-1 0-2-15,-3-2-1 0,0 0-1 16,0 0 2-16,4 1 2 0,-4-1 1 16,3 1 4-16,-3-1 4 0,3 0 0 15,-2 2 0-15,-1-2-4 0,0 0-3 16,0 0-7-16,0 2-9 0,0-2-18 0,0 0-20 15,0 0-49-15</inkml:trace>
  <inkml:trace contextRef="#ctx0" brushRef="#br0" timeOffset="649748.2308">8264 12635 113 0,'0'0'19'0,"0"0"-3"16,0 0-3-16,0 0-5 0,0 0-4 15,0 0-2-15,0 0-6 0,0 0 4 0,0 0 2 16,0 0-4-16,-6-15 4 0,6 15-2 15,-1-2-2-15,1 2 7 0,0 0 1 16,-2 0 2-16,2 0 3 0,0 0-4 16,0 0 1-16,0 0-2 0,-1 5 3 15,1 1-3-15,0 6-1 0,0 6 1 16,0 1-1-16,0 5 1 0,0 0 1 0,0 5-4 16,0 4 1-16,0 7-3 0,0 5-2 15,0 5 1-15,0 2-2 16,0 1 0-16,0-1 1 0,0-5 1 0,-2-3-1 15,2-6 1-15,0-13-2 0,0-3-1 16,0-9 3-16,0-6-1 0,0 0 1 16,0-7 1-16,0 0 4 0,0 0 0 15,0 0 1-15,0 0-4 0,8-1-4 16,4-12 2-16,3-5-11 0,1-4 1 0,-3-4-7 16,3-5-3-16,-2-1 7 0,-2 0-1 15,1-3 5-15,-3 2 1 0,-4 0 2 16,-2-2 2-16,-1 0-5 15,-3-1 1-15,-4 1 2 0,-5 1-1 0,-1 2 8 16,-6 2 3-16,0 3-1 0,-3 1 5 16,0 3 3-16,-1 2 5 0,2 1 6 15,0 5 3-15,7 3 1 0,-1 2 2 16,6 5-8-16,3 2-3 0,0 1-4 16,3 2-9-16,-1-1-4 0,1 1-7 0,0 0-8 15,-3 0 3-15,3 0 7 0,0 1 5 16,0 11 11-16,4 8-5 0,2 4-3 15,3 1-2-15,0-1 2 0,-1 0-1 16,-2 2 0-16,1 1 1 0,-2 0-1 16,-1 3 0-16,-1 0-1 0,1-1 3 15,-3 1-3-15,-1-3 1 0,0-1 0 16,0-6-2-16,0-5 1 0,0-4-2 16,-1-7-3-16,1 2 3 0,0-6 1 15,-4 0 0-15,4 0 5 0,0 2-2 0,0-1 3 16,0 1 2-16,0-2-5 0,0 0-3 15,-3 0-4-15,0-5-3 0,-4-8 0 16,-2-3 1-16,5-2 1 0,-3 0 0 16,2-2 0-16,1 1 1 0,-2-3 4 15,3 1 2-15,2 7 1 0,-4-6 3 0,1 3 0 16,0-3-2-16,-2-5 1 0,3 10-3 16,0-1 2-16,2 5 3 15,-2 0 1-15,0 1 3 0,1 5 2 16,1 1-1-16,1 4-4 0,-2-2-5 0,2 2-4 15,0 0-1-15,0 0 4 0,0 14-1 16,0 7 0-16,0 9-2 0,3 6-2 16,2 3 0-16,1 4 0 0,1 6-3 15,0-2-6-15,3 1-9 0,2-3-23 16,-1-3-38-16,2-4-49 0</inkml:trace>
  <inkml:trace contextRef="#ctx0" brushRef="#br0" timeOffset="650842.9374">8154 13823 59 0,'0'0'7'0,"0"0"0"15,0 0-1-15,0 0-1 0,0 0-3 0,0 0-1 16,0 0 0-16,-6-86 2 16,15 68-5-16,-2 6 2 0,2 0-1 15,1 1-1-15,0 0 2 0,0 1 1 16,0 2 1-16,-4 3 0 0,-3 1-1 0,3 3-2 15,-3-3 1-15,1 3 1 0,0 0 0 16,-1-1 1-16,-3 2 0 0,0-2 0 16,0 2-1-16,3 0 2 0,-3 0 0 15,3 0 3-15,-2 0 1 0,1 0 3 16,-1 0 4-16,1 0 4 0,-1 0 7 0,1 0 4 16,-1 0 4-16,1 2 1 0,-2-2-2 15,0 2-4-15,0-2-4 0,0 2-2 16,-5 2-4-16,-5-2-2 15,2 1-1-15,-4-3-3 0,-4 0-1 0,0 0-1 16,-1-3-2-16,4-1-2 0,-2-4 0 16,7 3-3-16,-7-3-1 0,4-1 1 15,3 3 0-15,0-5-2 0,2 5 0 16,0-4-1-16,-1 3-1 0,7 2 0 16,-3 2-5-16,3-3 0 0,0 2-2 0,0-5 0 15,11-4 4-15,-3 7 0 0,6-1 4 16,2 5 0-16,-3-1 1 0,7 2 2 15,-2 1-3-15,-4 0 0 0,5 0-2 16,-6 4-2-16,-3 0 3 0,0 3 1 16,-1-3 0-16,-5 4 1 0,1 1 1 15,-4-7 0-15,1 7 1 0,-2 0 3 16,-2 5 0-16,-5 2 3 0,-5-2-3 16,-4-2-1-16,0-3-2 0,2-3 1 15,2-1-1-15,1-1 0 0,7-4 0 0,-1 2 1 16,-2-2-1-16,1 0 0 0,-5 0-3 15,0-2 1-15,3-2-1 0,-1-2 0 16,3-2 1-16,2 1-3 0,0-4 2 16,1 2 0-16,0-5-2 0,1 0 1 15,2 1 0-15,0 1 2 0,0 0-2 16,0 1-1-16,0 2-1 0,2 0-2 16,-1 4 0-16,1 1-2 0,-2 4 0 15,4-2 2-15,-1 0 2 0,7 1 0 16,3 1 2-16,-4 0 2 0,1 5 1 0,4 2-1 15,-6-1 0-15,-1 5-1 0,1-4 0 16,-3 3 1-16,-2-3 0 0,-2-2 1 16,-1 4 1-16,0-5 4 0,0 4-2 15,-3 0 1-15,-6-2-1 0,1 0-1 16,-2-2-1-16,-2-2 1 0,1-1 0 0,-1 1 2 16,-1-2-2-16,0 0 0 15,6-2 0-15,-6-1-2 0,7-6 0 0,-1 3 0 16,2-3-2-16,-2 1-1 15,7 4-2-15,-4-7-3 0,4-1-1 0,4-3-4 16,6-3-3-16,2 5-3 0,4 1-14 16,1 6-24-16,-4 4-37 0,6 2-62 15</inkml:trace>
  <inkml:trace contextRef="#ctx0" brushRef="#br0" timeOffset="652935.8721">8254 12950 103 0,'0'0'27'0,"0"0"5"16,0 0 1-16,0 0-2 0,0 0-6 16,0 0-9-16,0 0-5 0,0 0-5 15,0 0-3-15,-6-9 1 0,6 9-2 16,0-1 0-16,0 0 0 0,0-3-2 0,3 1 1 16,6-2 0-16,-2 0-1 0,4 2 0 15,-2 0-1-15,5 1-2 0,-2 0 1 16,0 2 1-16,-1 0 0 0,4 0 1 15,5 0 2-15,-4 0 2 0,7 2-2 16,0 1-1-16,-7-1 0 0,1 1-1 16,-2 0 0-16,2 1 1 0,3 1-3 15,-1-2 2-15,1 0 1 0,2-3 1 16,0 0 2-16,5 0-2 0,-2 0 1 16,-1-5-3-16,-3 2 1 0,-1-2-1 0,-4 1 1 15,-2 2-2-15,2-3 0 0,-6 3 2 16,8-3 1-16,-1 3 2 0,3-1 0 15,2 0-1-15,-3 2-2 16,-2 1 0-16,2 0 1 0,4 0-2 0,3 0 1 16,-3 1 1-16,-1 2 0 0,0 1-1 0,1 0 3 15,-1 0-1-15,1-1 0 16,-6 0 1-16,-1-2-2 0,-2 1 1 16,-2-2-2-16,2 2 1 0,-1-2 5 15,6 0 4-15,0 0 3 0,4-4 2 0,2 0-2 16,-11-1-4-16,2 2-1 0,-6 0-1 15,2 2-3-15,-1-1 1 0,1 1-2 16,-1-1 0-16,1 2-1 0,0 0 0 16,-1 0 2-16,7 0 0 0,-6 0 0 15,3 0-1-15,4 3 0 0,-9-3-2 16,7 3 1-16,-2 0-2 0,-5-2 0 0,7 3-1 16,-8-1 0-16,5-1 0 15,-5-1 0-15,4 2 0 0,-3-1 1 16,3-1 0-16,0 3-1 0,-1-4 0 0,6 1 1 15,-7 0 0-15,9-1 0 0,-3 0 3 16,2 0-2-16,8 0-1 0,-9 0 2 16,1 0-3-16,0 0 1 0,-1 0-1 15,7 0 0-15,-4 0 0 0,-3 1 1 16,5 3 2-16,-3 0-3 0,1-1 1 0,-1 2 0 16,-1-2 0-16,1 1 0 0,-3 0 1 15,4 0-1-15,-1 1 1 0,0-3 0 16,-1 2 0-16,1-2 0 15,-7-1-2-15,4 3 0 0,1-3 1 0,-4 1-1 16,8 0 0-16,-3-1 1 0,2-1 0 16,5 0-1-16,-3 0 1 0,-2 0 0 15,-4 0-1-15,1 0 1 0,0-1-1 16,1-1 0-16,-3-1 0 0,3 2 0 16,-3-3 1-16,-5 4-1 0,8-1 0 0,-6 0 0 15,0 1 0-15,6-2 0 0,-9 0 0 16,10 2 0-16,1-1 1 15,-3 0 0-15,2-1-1 0,-1 2 1 0,0-2-1 16,-6 1 0-16,7 1 0 0,-2 0 1 16,-5 0-1-16,4 0 2 0,2 0-2 15,-9-2 0-15,9 2 0 0,-9 0-2 16,4 0 4-16,-2 0-2 0,2 0 0 16,-2 0 0-16,1 0 0 0,0 0 0 15,0 0 0-15,6 0-2 0,-9 0 2 0,9 0 0 16,-8 0 0-16,4 0 0 0,-2 0-1 15,1 0 1-15,5 0 0 0,-6 0 0 16,7 0 1-16,-1 0-1 0,3-2 2 16,1 1-2-16,3-2 1 0,-3 0-1 15,0 0 0-15,-1 1 2 0,1 0-1 16,-1 0 0-16,-6 1-1 0,2 1-1 16,1-2 1-16,3 0 0 0,-2 2 1 15,-2 0-1-15,0 0 0 0,-6 0 1 16,7 0-1-16,-9 0 1 0,6 0 1 0,-6 0 0 15,6 0 0-15,-5 0 3 0,4 0-2 16,4-1 0-16,1 0 0 0,-3-1-1 16,2-1 0-16,1 2-1 0,-4-3 2 15,7 0-2-15,-3 1 0 0,-2 0 0 16,-2 0-1-16,0-1 1 0,-5 3-2 0,1-1 2 16,0 1-1-16,-1 0 0 0,-1-1 1 15,-7 1-1-15,4 1-1 0,-7 0 2 16,0 0-1-16,0 0 0 15,2 0 0-15,-1 0-2 0,2 0 2 0,-2-2 0 16,1 2 0-16,-1 0 1 0,7-1-1 16,-3 1 0-16,1 0 0 0,1 0 0 15,-7 0 0-15,0 0-1 0,0 0 1 16,2 0-1-16,-1 0 1 0,1 0 0 16,-1 0 0-16,-1 0-1 0,3 0 0 0,-3 0-3 15,3 0 0-15,-2 0-1 0,1 0-9 16,-1 0-15-16,1 0-23 0,-1 0-22 15,-1 0-26-15,0 0-23 0</inkml:trace>
  <inkml:trace contextRef="#ctx0" brushRef="#br0" timeOffset="653900.8168">9370 12958 241 0,'0'0'57'0,"0"0"-18"0,0 0-12 0,0 0-11 15,0 0-5-15,0 0-3 0,0 0-2 16,0 0-3-16,0 0-1 15,0 0-1-15,28-61 2 0,-21 59-3 0,6 0 2 16,3 2-1-16,1 0-1 0,5 0 4 16,-2 4 0-16,2 3 3 0,1-3 1 15,3 0 1-15,-1 1 1 0,4-1 1 16,1-2-1-16,2 0 0 0,0-2-2 16,1 0-1-16,1 0 1 0,-2 0-3 15,4 0 1-15,2-2-2 0,1-2-2 0,4-1-1 16,-1 0 0-16,2 3 0 0,-1-1 1 15,2 0-2-15,0-1-3 0,-2 2 3 16,0 0 1-16,1 0-1 0,1 1 6 16,-2 0-5-16,1-3-1 0,-3 3 1 15,-2-1-2-15,1-1 2 0,-1 2 0 16,1 0 0-16,-2-1 0 0,-1 0-1 16,-2 2 1-16,0-1 0 0,-1 1 0 15,-2-2 0-15,1 2 1 0,1-1-1 0,-1 1 0 16,-1-2-1-16,-2 2 1 0,-4-1-1 15,4 1-2-15,-5 0 3 0,3 0-1 16,-4 0 0-16,1 0 1 0,-2 0 0 16,0 0-1-16,2 0 0 0,-1 0 0 15,2 0 0-15,-1 0 2 0,-8 1-2 0,2-1 0 16,0 0 0-16,0 0 0 0,1 0 0 16,-4 0 1-16,-3 0-1 15,-2 0 1-15,1-1-1 0,1 1 0 16,-3-2 0-16,-4 2 0 0,7-2 0 0,-7 2 1 15,4-1-1-15,3-1 2 0,-3 1-1 16,0 0-1-16,1-1 1 0,0 1-2 16,-1-1 1-16,1 1 1 0,-6 0-1 15,-1 1 0-15,2-3 0 0,0 3-1 16,-1-1 1-16,1 1-1 0,-6 0 1 0,0-1 2 16,0 1-1-16,0 0 2 0,3 0 0 15,-3 0 0-15,3 0 1 0,-2 0 1 16,1 0-1-16,-2 0-1 15,1 0 0-15,-1-2-1 0,2 2-1 0,-2 0 0 16,1 0-1-16,-1 0 1 0,0 0-2 16,2 0 1-16,-2 0-1 0,0 0 0 15,1 0-4-15,-1 0-1 0,0 0-3 16,2 0-4-16,-2 0 0 0,0 0-5 16,0 0-5-16,0 0-14 0,-5 7-34 0,-5 1-44 15,-6 4-127-15</inkml:trace>
  <inkml:trace contextRef="#ctx0" brushRef="#br0" timeOffset="655583.6795">14087 4910 143 0,'0'0'41'0,"0"0"2"0,0 0-1 0,0 0-1 16,0 0-3-16,0 0-6 0,0 0-6 15,0 0-9-15,0 0-4 0,9-58-8 16,-9 55-3-16,1 2-2 0,-1 1-4 16,0-1 3-16,0 1-1 0,0-2-1 15,0 2 3-15,0-2-1 0,0 2 1 0,0 0 5 16,0 0 3-16,0 0 2 16,0 0 2-16,0 4-2 0,0 2-1 15,0 7 0-15,0 7-1 0,0-1 0 16,0 6 0-16,0-2 1 0,0-1-4 0,0 3 0 15,0-8-1-15,0 2-5 0,0 2 1 16,0 1 0-16,0 8 2 0,0-3 6 16,2 4-4-16,1-2 2 0,0 2-4 15,-2 0-1-15,3 1-1 0,1-1 0 16,-2 4 1-16,2 2-2 0,-3 4 2 0,1 4-1 16,-3 5 2-16,0 5-2 0,0 0 1 15,0-1-2-15,0 1 4 0,0 0-1 16,0-3-1-16,0 3 1 15,0-1-2-15,0-2 0 0,0-1 0 0,0-1 0 16,0-1 1-16,0-4-2 0,0 0 2 16,0-4-2-16,3 2 1 0,-2-2 0 15,3 0 2-15,1-2 1 0,-2-1-3 16,1-3 1-16,2 1-2 0,-5-6 1 16,3 5 1-16,1-2 0 0,-2 1-1 0,0 0-1 15,-2 2 1-15,2 3-1 0,-1 1 1 16,-1 0 1-16,-1 3-1 0,3-2 0 15,-3-1 0-15,1 1-1 0,-1-4 2 16,3-2-1-16,-2-4-1 0,1 0 4 16,-1-3-3-16,1-1 4 0,-1-9-5 15,1 0 1-15,-1-6 0 0,1-1-1 16,-1 1-1-16,2-3 2 0,-1 2-1 16,-1-7-1-16,-1 1 1 0,0-5-3 15,0 5 2-15,3-1-2 0,-2 0-2 0,1 1 0 16,-2-5-3-16,0 0-2 0,0 0-4 15,1 2-9-15,-1-1-8 0,4 4-14 16,-1-1-11-16,-1 1-19 0,2 5-10 16,-2-2-26-16</inkml:trace>
  <inkml:trace contextRef="#ctx0" brushRef="#br0" timeOffset="656279.8718">14152 7515 125 0,'0'0'36'0,"0"0"6"0,0 0 3 15,0 0-12-15,0 0-14 0,0 0-7 0,0 0-2 16,0 0 2-16,0 0-2 0,0 0 1 16,19-11-3-16,-3 7-4 0,3-4 2 15,1 2-1-15,3 0-2 0,6 0 2 16,-3 0-3-16,5 0 0 0,-1 0 4 16,2-2 0-16,1 0 3 0,0 1 2 15,3-4-2-15,-1 2-1 0,6 0-2 0,0 0-1 16,0 2 0-16,0-3-1 0,0 3-1 15,0 1 0-15,-2-1-1 0,4 2-2 16,-1 0 1-16,0-1 0 0,1 2-1 16,1-1 2-16,-1 0-1 0,1-1-1 15,1 0 1-15,1 0-1 0,2 0 0 0,2 0 3 16,1-1-3-16,-3 4 0 16,1-1 0-16,-1 1-1 0,-1 1-1 15,1 1 1-15,-3 0 2 0,0-1 1 16,1 1-1-16,-4-1 1 0,1-2-1 0,-2 4-1 15,-1-5 0-15,-1 2-1 0,-4-1 1 16,-5-1 1-16,0-1-1 0,-6 0 1 16,-7 1-1-16,-1-1 0 0,-6 3 0 15,-1 0 0-15,0-2 0 0,-4 4 0 16,-1-1 0-16,-4 2-1 0,0-1-2 0,0 1-5 16,2 0-12-16,-1-2-30 0,1 2-29 15,-1 0-20-15,1 0-26 16</inkml:trace>
  <inkml:trace contextRef="#ctx0" brushRef="#br0" timeOffset="658699.4084">14068 4847 128 0,'0'0'40'16,"0"0"0"-16,0 0-6 0,0 0-3 16,0 0-2-16,0 0 0 0,0 0-2 15,0 0-3-15,0 0-3 0,0 0-7 0,-34-40 1 16,31 37-2-16,-1 1-2 0,4 2-1 15,-2 0-5-15,2 0-1 0,0 0-3 16,-1-3 0-16,1 3-2 0,-2-1 1 16,2 1 1-16,-1 0 0 0,1-1 2 15,-2 1-1-15,2 0 2 0,-1 0-1 16,1-2 0-16,0 2 1 0,-2 0-1 0,2 0-1 16,0 0-2-16,0 0 0 15,0 0-1-15,0 0 2 0,0 0 2 16,0 0 1-16,0 2 2 0,0 3-2 0,5 4-1 15,3 4-1-15,1-3 0 0,1 5 1 16,2-3 0-16,-1 2 2 0,1-2-2 16,-1 1-1-16,1-2-2 0,-2 2-1 15,2-2-1-15,-1-1 2 0,2 2 0 16,0 1 2-16,2-1 0 0,2 1-1 0,0 2 0 16,2 0-1-16,0 2-1 0,0-2 1 15,3 2 1-15,-1-2-1 0,-2 2 0 16,3 0 0-16,-2-1-2 15,-1 1 2-15,1 1 3 0,-1 0-3 0,-2 1 5 16,2-3-6-16,-3 1 1 0,1-2-2 16,-2 0 0-16,2 1 2 0,-1-3-2 15,1 1 3-15,2 1-1 0,0-1 0 16,0 0 2-16,-2-1-1 0,3 1 1 16,-4-2-1-16,3 2-1 0,-2-2 0 0,-1 0 0 15,2 0 0-15,-2 2 0 0,1 1 0 16,-1 0-1-16,3 2 1 0,-1 1 1 15,-2 2-2-15,2-2-1 0,-2 2 1 16,1 1-1-16,-1 0 2 0,3 0-1 16,-1 1 0-16,0-1 0 0,0 2 1 15,2 0-1-15,0-1 1 0,1 0 2 16,1 1-1-16,3 0 6 0,-2 1-6 16,0-4 2-16,-3 2-2 0,3-2-2 15,0-2 1-15,0-1-1 0,-1-2 1 0,0 0 0 16,-1-3 0-16,-1 0 1 0,-2 1-1 15,1-3-1-15,-3 2 2 0,1-1-1 16,-1-1 0-16,0-1 0 0,0 2-2 16,0 1 1-16,-2 2 1 0,2-1 0 15,0 3 0-15,1-3 0 0,0 1 1 0,0 0-1 16,-1-1 1-16,1 1-2 0,-1 0 0 16,1-1 1-16,0 3 0 15,0-3 1-15,0 2-1 0,-1 1 0 16,1-3 0-16,-1 1-1 0,0-1 2 0,0 3-1 15,0-2 1-15,0-1-2 0,-2-1 2 16,4 2-1-16,-3-2 0 0,0 0 0 16,5 2 0-16,-3-1 0 0,2 1 0 15,1 1 3-15,-2 0-3 0,4-1 4 16,-4 1-4-16,0-1-2 0,-4 0 0 0,2-1-1 16,-2-1 1-16,0 1 1 0,0-1 1 15,-1 1 1-15,0-2 0 0,1 1-1 16,-2-1 0-16,-2-4 0 0,0 1 0 15,1 1 0-15,-3-3 0 0,4 3-1 16,-5-3 2-16,0 0-1 0,5 3 1 16,-2-1-1-16,0 1 0 0,1-1-1 15,-3-4 0-15,-1 2 0 0,1 1 1 16,0-2-1-16,2 5-1 0,-4-4 1 16,5 3 0-16,-2 0 1 0,3 2 1 0,2 1 0 15,-2 0 1-15,2-1-2 0,-2-1 0 16,-1 0 0-16,2 1 0 15,-1 2 0-15,1-3 1 0,-2 3-1 16,0-3 0-16,1 2 1 0,-1-1-2 0,-1-1 1 16,1 2 1-16,0-1-1 0,1 0 1 15,-1 1-2-15,-3-3 0 0,4 0 1 16,-2 1-1-16,0 1 1 0,6 1 0 16,-6-4 1-16,0 1 0 0,-1-4-1 15,-3 0 0-15,1 1 0 0,-4-3-1 0,4 1 1 16,-1-1 0-16,-3-2 1 0,1 2-1 15,-4-3 0-15,3 2-1 0,0 1 1 16,0 0 0-16,1 0 0 0,-4-3 1 16,3 2-1-16,0 1 0 0,1 0 0 15,3 1 0-15,-4-1 0 0,0 0 1 0,3 2-1 16,-3-2 0-16,1 0 1 16,5 2-1-16,-6-3 0 0,0 2 0 15,0-2-2-15,-3-2 2 0,0 0 1 16,0 0-1-16,1 2 0 0,1-2 0 0,-1 2 0 15,0-2 0-15,1 1 0 0,-1-1 0 16,1 1-1-16,2 4 2 0,0-1-1 16,2 1 0-16,0 1 3 0,0 1-3 15,-2-2 5-15,-1-1-5 0,3 2-2 16,-5-4 2-16,3 2 0 0,-1-2 0 0,-3-2 0 16,0 0 0-16,0 0 0 0,2 2 0 15,-1 0 0-15,1-1 0 0,-1-1 2 16,1 2-2-16,-1-2 1 0,1 2 0 15,-1-2-1-15,1 1 0 0,-2-1 0 16,1 2 0-16,-1-2 0 0,2 0 1 16,-2 0 0-16,0 0-2 0,1 0 1 15,-1 2 0-15,0-2 0 0,1 0 0 16,-1 2 0-16,0-2 1 0,3 0 1 16,-3 0 0-16,0 1-1 0,1-1 2 0,-1 0 0 15,0 0 0-15,0 0 0 0,0 0 1 16,0 0-1-16,0 0 3 0,0 2 0 15,2-2 1-15,-2 0 0 0,0 0-4 16,0 0 1-16,0 0-1 0,0 0-1 16,0 0-2-16,0 0 0 0,0 0 0 15,0 0 0-15,0 0 0 0,0 0 0 16,-2 0 0-16,1 0-4 0,-6 0 3 16,1-2 1-16,2 1 1 0,-8 1 1 15,5 0 0-15,-6 0-2 0,0 0 0 0,-3 0 0 16,-4 0 0-16,8 0 0 0,-8 0 0 15,8 0 0-15,-1 0 0 0,-1 0 0 16,1 0 0-16,-3 0 0 0,3 0 0 16,-1 0 0-16,0 0 0 0,0 0 0 15,8 0 1-15,-5 0 0 0,5 0 1 0,-1 0-4 16,-3 0 2-16,4 1-1 16,-10 1 0-16,1-1 1 0,3 0 0 15,-5 3-3-15,-1-1 1 0,0 0-1 16,-8 2-3-16,0 1 1 0,-3 0-2 0,-1 0-2 15,-5 0-6-15,-1 0-21 0,-6-1-40 16,-4-1-63-16,-9-1-128 0</inkml:trace>
  <inkml:trace contextRef="#ctx0" brushRef="#br0" timeOffset="660240.1104">14758 6593 125 0,'0'0'35'0,"0"0"-8"16,0 0-7-16,0 0-7 0,0 0-6 0,0 0-5 15,0 0-5-15,0 0-3 0,0 0-5 16,0 0-2-16,-6-13-2 0,6 11 2 15,0 2 6-15,0 0 3 0,0 0 7 16,0 0-3-16,0 0 0 0,0 0 1 16,5 0-1-16,-1 0 0 0,1 3-1 15,-1-1-2-15,0 0 1 0,-1-1-2 16,1 2 2-16,-4-3 1 0,0 0 1 16,0 0 3-16,2 1 2 0,-2 1 5 15,0-1 0-15,0 1 6 0,0 0 0 0,0 1 4 16,0 3 1-16,-2-2 4 0,1 1 2 15,1-5 3-15,-2 0-2 0,2 0-1 16,-7 0-8-16,0 0-5 0,-5 0-4 16,2 0-3-16,0-6-3 0,2 0-1 15,0-2 2-15,1 1-3 0,0-1-1 0,1-1 3 16,3 4-3-16,2 2 1 0,1 3 0 16,-2-2-3-16,2 2-5 15,0-1-5-15,-1 0-1 0,1-1-1 16,0-2 3-16,0-1 2 0,4 0-3 0,2 1-2 15,8 3 1-15,4-1 0 0,-1 2 7 16,3 0 3-16,-4 0 1 0,-4 0-1 16,1 2-3-16,-3 0 0 0,-1 1 0 15,1 0 0-15,-7-1 4 0,1 0 0 16,-4 4 2-16,0-1 0 0,0 5 1 0,0 4 3 16,-4-7 2-16,-5 4 1 0,2-5 4 15,0-2 1-15,-1 1 1 0,4-3 1 16,1 0 1-16,-4-2 0 15,1 2-3-15,0-2-2 0,-4 0-2 0,4 0-3 16,-5 0-2-16,2 0 2 0,5-2-2 16,-6-4-2-16,7 3 0 0,-3 0-1 15,2-4-1-15,2 2 2 0,-1 0-1 16,0-5 0-16,2 5-2 0,-1-1 0 16,2 2 0-16,0 4-4 0,-1-2 1 0,1 2-5 15,0-1-3-15,0-1-5 0,0 0 1 16,0 1 5-16,0 0 3 0,0 1 2 15,3-2-2-15,3 1 2 0,5 1-1 16,1 0 3-16,-5 0 3 0,5 1 0 16,-8 1-1-16,2-1-2 0,-6-1 2 15,1 1 0-15,3 3 2 0,-1-3 3 16,2 3 2-16,-5-4 3 0,0 0 2 16,0 2 3-16,-2-1 2 0,-1 3 1 15,-5-1-1-15,2-2-4 0,2-1-4 0,-1 2-1 16,-2-2 1-16,3 0 4 0,-2 0 0 15,-1 0-1-15,1 0-3 0,2 0-2 16,-1 0 0-16,1-2-4 0,1-1 1 16,-1 0-3-16,1 0 0 0,0 2-2 15,3 1 0-15,-1-1-3 0,1 1 0 0,0-2-4 16,0 0-3-16,0-3 1 16,0 1 1-16,5-3 2 0,2 3 2 15,2 3-1-15,1-1 3 0,2 2 0 16,-2 0 1-16,-1 2 1 0,1 3 1 0,-3-1-1 15,0 1 0-15,-4-4 0 0,0 2 1 16,-3-3-1-16,0 0 3 0,0 0 2 16,0 2-1-16,2-2 1 0,-2 1-2 15,0-1-5-15,0 0-19 0,-5 0-50 16,-2 0-78-16</inkml:trace>
  <inkml:trace contextRef="#ctx0" brushRef="#br0" timeOffset="661764.4539">13746 6715 142 0,'0'0'47'0,"0"0"-1"15,0 0-6-15,0 0-7 0,0 0-7 0,0 0-5 16,0 0-8-16,0 0-6 0,0 0-3 16,0 0-4-16,-4-15 1 15,4 10 0-15,6 0 1 0,8-2 3 16,5-1-3-16,5 3 2 0,5 0-1 0,3 0 2 15,3 1 1-15,5-2 1 0,4 1 0 16,0-1 0-16,3 0-5 0,2 0 0 16,-1 0-3-16,2 1-1 0,-2 1 1 15,1 1-3-15,0 0 2 0,0 0-1 16,0 0-5-16,-2 3-7 0,-4-2-10 0,1-1-25 16,-4 1-28-16,-4 1-47 0</inkml:trace>
  <inkml:trace contextRef="#ctx0" brushRef="#br0" timeOffset="662631.6964">13522 4907 214 0,'0'0'52'0,"0"0"-4"15,0 0-4-15,0 0-6 0,0 0-12 16,0 0-8-16,0 0-9 0,0 0-5 16,0 0-1-16,-12-7-1 0,12 7 0 15,0-2-2-15,0 2 0 0,0-1 2 0,0 1 3 16,3 0 4-16,12-2 3 0,8-1-2 15,9 0-2-15,1-2-3 0,2 0-1 16,2-1-1-16,2-4-1 0,0 1-2 16,0 0 0-16,2 0-3 0,-1 2 0 15,1-1-2-15,2 3-3 0,-2 2-5 0,-1 0-19 16,0 3-42-16,-5 0-44 16,0 3-80-16</inkml:trace>
  <inkml:trace contextRef="#ctx0" brushRef="#br0" timeOffset="664035.6493">13350 5650 295 0,'0'0'71'0,"0"0"-16"0,0 0-13 0,0 0-10 15,0 0-8-15,0 0-6 0,0 0-7 16,0 0-3-16,0 0-3 0,-25-71-3 16,25 67 0-16,0-1-2 0,0 0-1 15,0-1-2-15,0-4-1 0,0 6 0 16,3-5-4-16,1 1 1 0,-1 5 0 0,5-2 2 16,1 1 2-16,0-1 2 0,6 1 1 15,1-1 0-15,-5 2 0 0,5 1-2 16,-4 0 1-16,-8 0-1 15,2 2-2-15,-1 0 1 0,0 0-2 0,2 0 3 16,2 4 1-16,-5 3 1 0,2 6 0 16,-3 2-1-16,-2 7 0 0,-1-1-4 15,0 2 1-15,-1-1-1 0,-6 0 1 16,-2-1 4-16,3 0 0 0,-3 0 1 16,1 1 2-16,-1-2-1 0,2-7 0 0,0 0-1 15,2-5 1-15,-2 0 0 16,3 0 3-16,1-5-3 0,0 1-1 0,3-4 0 15,0 0 0-15,0 0-1 0,0 0 2 16,0 0-2-16,0 0-1 0,0 1-1 16,0-1-4-16,0 2 1 0,0-2 4 15,0 0-1-15,3 0 1 0,11 0 0 16,5 0-3-16,7 0 2 0,-1-4-3 16,-1-1-9-16,-2-1-11 0,1 2-19 15,0-2-24-15,0 2-9 0,1-2-10 0,-3 0-14 16</inkml:trace>
  <inkml:trace contextRef="#ctx0" brushRef="#br0" timeOffset="664333.5928">13700 5461 399 0,'0'0'40'16,"0"0"-17"-16,0 0-13 0,0 0-5 15,0 0-6-15,0 0 0 0,0 0-1 16,0 0 2-16,0 0 0 0,0 0-1 0,-40 99-2 16,35-60 2-16,1 4-1 0,-1 1 2 15,1 0-3-15,-1-3-2 0,1-3 0 16,1-3-2-16,-1-4 6 15,1 0-1-15,2-3-3 0,-1-9-4 0,1 0-22 16,1-6-24-16,-3-2-29 0,0 1-28 16</inkml:trace>
  <inkml:trace contextRef="#ctx0" brushRef="#br0" timeOffset="664923.3962">13654 5882 363 0,'0'0'47'16,"0"0"-11"-16,0 0-19 0,0 0-4 16,0 0-7-16,0 0-4 0,0 0 0 15,0 0-2-15,0 0-2 0,-12-64-1 0,18 56-1 16,1-2-1-16,7 2 1 0,-5 4-2 15,7-3 0-15,-6 6-1 0,2-1 1 16,-1 2 1-16,1 0 1 0,-2 0 1 16,1 2-3-16,4 3 0 0,-5-1-1 15,2 2 1-15,-2 3 4 0,-2 0 0 0,-2 2 4 16,0 1-2-16,-3-1 2 0,-2 1-1 16,-1 4 2-16,0-5 1 15,-1 5 2-15,-5-3 1 0,2-6-1 16,-6 6 2-16,5-6 1 0,2-4 1 0,-1 2 3 15,4-5 2-15,-3 2 3 0,0 0-2 16,0 0-2-16,0 1-4 0,3-3-1 16,-1 0-3-16,1 0-2 0,-2 0 2 15,0 0-3-15,0 0-3 0,1 0-1 16,-2 0-5-16,3 0 1 0,0 0 0 0,0-6 0 16,0 0-1-16,0 0 1 0,0-1-1 15,3 3 1-15,0 1 3 0,8 2 0 16,2 1 4-16,6 0-2 0,7 3 0 15,-7 4 0-15,4 1-2 0,-3 1 1 16,-4 2 2-16,-3-4-2 0,-1 3 1 16,-6-3-1-16,-2 1-4 0,1 0 5 15,-5 5 1-15,0 4 2 0,-12-1 2 16,-7 5-3-16,-6-3 1 0,-4 1 0 16,-4-4-1-16,0 0-1 0,-3-3 2 0,4-1-3 15,0-4-1-15,6 0-9 0,6-3-11 16,-2-4-39-16,6 0-60 0,5 0-137 15</inkml:trace>
  <inkml:trace contextRef="#ctx0" brushRef="#br0" timeOffset="665795.8001">13642 7075 242 0,'0'0'61'16,"0"0"-4"-16,0 0-6 0,0 0-14 16,0 0-7-16,0 0-6 0,0 0-2 15,0 0-6-15,0 0-6 0,0 0-5 16,-2-69-5-16,2 69-3 0,0 0-2 0,0-3 0 15,-1 3 1-15,1 0 2 0,0 0 2 16,0 3 1-16,0 11 0 0,0 6-1 16,0 4 1-16,3-2 0 0,0 0-2 15,1-1 1-15,1-1 0 0,1-1 3 16,0 2-1-16,0-1 1 0,-1-7-4 0,-1 1-1 16,2-1-1-16,-2-4-1 0,2 5-4 15,-3-7-6-15,1 2-20 0,0-1-40 16,-2-5-39-16,1 2-71 0</inkml:trace>
  <inkml:trace contextRef="#ctx0" brushRef="#br0" timeOffset="666122.7564">13857 7074 279 0,'0'0'29'0,"0"0"-1"0,0 0-7 16,0 0-6-16,0 0-8 0,0 0-6 16,0 0-1-16,0 0 0 0,0 0 3 15,0 0 3-15,0-13 3 0,-1 13 5 0,-1 13-1 16,-2 3 4-16,-2 7-4 0,-2 3-5 15,-3-1-1-15,0 4-5 0,-2 2 3 16,-2 2-4-16,0-1-1 0,0 1-1 16,-2-1-4-16,2-1-2 0,1-3-5 15,2 1-1-15,1-3-14 0,2-2-13 0,5-6-32 16,1-1-22-16,1-5-37 0</inkml:trace>
  <inkml:trace contextRef="#ctx0" brushRef="#br0" timeOffset="666763.1255">13772 7440 343 0,'0'0'61'0,"0"0"-9"0,0 0-13 15,0 0-8-15,0 0-10 0,0 0-6 0,0 0-6 16,0 0-4-16,0 0-2 0,-29-37-2 16,29 37 1-16,0-2-1 0,-1 1-1 15,1-1-1-15,0 0-1 0,0-4-1 16,0 1 1-16,0-2 0 0,1-3-1 16,2 8 1-16,4-4-2 0,0 2 1 0,1-1-2 15,-1 2 0-15,-1 1-3 0,4 1 3 16,-4 1-2-16,4 0 2 0,1 0 2 15,-4 3 0-15,5 5 1 0,-2 1 1 16,-1 1-1-16,-3 3 1 0,-2 2-1 16,-1 3 1-16,0-1-1 0,-3 1 0 15,0 0 0-15,0 0 2 0,0 0 0 16,-4-1 0-16,1-6 1 0,-2 0 0 16,1-1 2-16,1-5 1 0,1 0 2 15,2-5 3-15,0 0 1 0,0 0-2 0,0 1 1 16,0 0-3-16,0 0 1 0,-1 1-2 15,1-2-1-15,-3 0-2 0,3 2-3 16,0-2-2-16,0 0-1 0,0 0-1 16,0 0-1-16,0 0 2 0,0-4-1 15,0-1 0-15,0 0 1 0,4 2-1 16,-4 3 3-16,0-2-2 0,0 2 2 16,2 0 1-16,-1 0 1 0,5 0 0 15,-1 0 0-15,-1 0 0 0,3 3 0 16,-4 1 1-16,-2-1 0 0,2 1 0 0,-3-4 2 15,0 0-1-15,0 6 1 0,0-1 1 16,0 5 3-16,-6 4-2 0,-2-6 2 16,-1 2-1-16,-4-2-3 0,0-2-1 15,-4 2-2-15,-3-2-1 0,1-2-4 16,-2 1-2-16,6-2-11 0,-1 0-13 0,-3-3-44 16,7 0-69-16,-5 0-115 0</inkml:trace>
  <inkml:trace contextRef="#ctx0" brushRef="#br0" timeOffset="668275.8656">14904 7385 1 0,'0'0'11'0,"0"0"6"0,0 0 5 16,0 0 6-16,0 0 4 0,0 0 4 15,0 0 1-15,0 0-3 0,0 0-5 16,2-14-3-16,-2 11-5 0,1 3-3 16,-1 0-4-16,0 0-4 0,2-2-4 15,-2 2-4-15,0 0-2 0,0 0-4 0,0 0-1 16,0 0 1-16,0 0 4 0,1 0 4 16,2 11-1-16,-3 5 0 15,6 7-2-15,-2 0-2 0,-1 1-2 16,1 2 2-16,1 2-1 0,-1 0 1 0,0 3 0 15,-1-1 1-15,2-1-5 0,-1-2 0 16,-1-1 2-16,-2-8-2 0,2 0 6 16,-3-9-3-16,4 2-2 0,-1-1 1 15,-1-5-1-15,-1 1 2 0,-1-6 2 16,0 0 1-16,0 0 2 0,2 2 5 0,-2 0 0 16,1-1 1-16,-1-1-2 15,0 0-3-15,2 0-1 0,-2-1 3 16,0-7 2-16,0-6-2 0,0-5 0 15,0-1-5-15,0-6-4 0,-3 3 2 0,0 2 1 16,-2 0 4-16,1 0 0 0,0-1 0 16,-1 1-2-16,-2 0-1 0,3-1-1 15,0 6 1-15,-1-1 2 0,4 7-1 16,-2-1-1-16,0 0 0 0,1 5-1 16,2 2 0-16,0 4 1 0,-1-2-2 0,1 2-3 15,0-1-4-15,0-1-4 0,0 2 6 16,0 0 3-16,0 0 6 0,1 9 1 15,7 8-2-15,-1 2-1 0,-1 4 0 16,0 0 2-16,1 1-1 0,-3 2 1 16,-1-1 0-16,0-1-2 0,-2-8-1 0,-1 2 0 15,2-5 0-15,-2-1 0 16,0 0 0-16,0-6 1 0,0 0 1 16,0-6 3-16,0 0 1 0,0 0 4 15,0 1 6-15,0 1 5 0,0 0 5 0,0-1-2 16,0-1-8-16,0 2-8 0,0-2-7 15,0 0-2-15,-2-7 0 16,-1-4-1-16,-1-6 1 0,3 5 0 0,-1-10 0 16,1 4-1-16,-1 3 2 0,2-6 2 15,-1 7-2-15,1 0 3 0,0 1-2 16,0 7 0-16,0 0 1 0,0 6 0 16,-2-2-1-16,2 2-1 0,0-1 0 15,0-1-4-15,0 1 0 0,0 1 2 16,0 0-1-16,0 0 3 0,0 10 1 0,3 7-1 15,3 6 2-15,0 0-2 0,-2-1 0 16,1 1-2-16,-1 0-1 0,0-2-1 16,2 1-3-16,0-2 4 0,-2 0 2 15,-1-6 0-15,2 2 1 0,-1-2 0 16,0-3-8-16,-1-2-1 0,0-1-7 0,-2-4-12 16,1-1-20-16,1 1-30 0,0-2-22 15,-2 2-50-15</inkml:trace>
  <inkml:trace contextRef="#ctx0" brushRef="#br0" timeOffset="668951.9487">15076 7743 171 0,'0'0'48'0,"0"0"-6"16,0 0-3-16,0 0-11 0,0 0-11 0,0 0-6 15,0 0-8-15,0 0-2 0,0 0 2 16,0 0-3-16,-10-10 1 0,12 10 0 16,11 0 0-16,4 0-2 0,6 0 0 15,-1 0 3-15,1 2 2 0,3-1 1 16,6 3 2-16,3-2-3 0,2-2-2 0,1 0-1 16,-1 0-1-16,3 0 1 15,-2 0-1-15,3 0 0 0,0-2 0 0,2-2 1 16,0 3-1-16,2-3 0 0,-2 1 0 15,-2-1 0-15,1-3 0 0,-5 3-3 16,-2 0 1-16,-3 1-1 0,-3 0 1 16,-11 1 2-16,0 0 0 0,-5 0 1 15,-1 1 0-15,-2-1 0 0,-6 1-1 16,3 1 2-16,-7 0-2 0,0-2 1 16,0 2 1-16,2 0 0 0,-1 0-1 0,-1 0 1 15,3 0-2-15,-2 0-2 0,-1 0 0 16,0-2-4-16,2 2-3 0,-2 0-8 15,0 0-6-15,0-1-13 0,0 1-21 16,0 0-18-16,0-2-51 0</inkml:trace>
  <inkml:trace contextRef="#ctx0" brushRef="#br0" timeOffset="669719.5223">16099 7617 221 0,'0'0'60'0,"0"0"-8"0,0 0-6 0,0 0-5 15,0 0-4-15,0 0-2 0,0 0-4 16,0 0-8-16,0 0-7 0,-35-63-6 15,35 63-5-15,-2-1-4 0,2-5-2 16,0 0-1-16,0-5-2 0,0 1 1 16,2 2-2-16,2 0 3 0,4 2-3 15,0 0 0-15,2 3-2 0,-1-1 2 16,-5 2-1-16,8 2 3 0,-5 0 1 16,6 0 0-16,4 0 0 0,-6 0 1 15,5 3 1-15,-3 3-1 0,-6-1-3 0,6 2 2 16,-5 3-1-16,-3-3 2 0,2 5 1 15,-4 4 0-15,-3-1 1 0,0 6 0 16,-4 0-2-16,-5 0 2 0,-5 1 0 16,-1-1 0-16,1-2 0 0,1-2-2 15,2-4 1-15,0-3-1 0,8-3 1 0,-3 1 0 16,0 0 0-16,3-6 0 16,2 3 0-16,1-5-2 0,0 0 2 15,0 0-2-15,0 2 0 0,0 0 0 16,0-1 2-16,0 0 0 0,0 3 3 0,3-2-3 15,7 1-4-15,9-2-1 0,-2-1-6 16,6 0-8-16,-1-5-9 0,-1-1-19 16,-1 1-33-16,-5 2-16 0,0-1-39 15</inkml:trace>
  <inkml:trace contextRef="#ctx0" brushRef="#br0" timeOffset="670631.9287">16452 7525 277 0,'0'0'67'0,"0"0"-9"16,0 0-12-16,0 0-11 0,0 0-7 16,0 0-8-16,0 0-7 0,0 0-4 15,0 0-5-15,0 0-2 0,-6-30-2 16,6 29-3-16,-2-1-1 0,1 2-2 16,-4 0 3-16,-2 8 3 0,-4 10 0 15,-2 6 0-15,0 5 0 0,-2 3 0 0,-2 4 0 16,-1 4 1-16,-2 1-2 0,-1 3 2 15,-1 0 0-15,-1 1-4 0,1 1 2 16,5-5-3-16,-2-4 2 0,6-5 2 16,0-5 0-16,6-11 0 0,2-7-4 15,4-4 1-15,1-5-1 0,-2 0-6 0,2 0-21 16,0 0-27-16,0 0-44 16,5-9-31-16</inkml:trace>
  <inkml:trace contextRef="#ctx0" brushRef="#br0" timeOffset="671223.6813">16418 7859 368 0,'0'0'51'0,"0"0"-18"0,0 0-2 0,0 0-8 16,0 0-7-16,0 0-8 0,0 0-1 16,0 0-4-16,0 0-1 0,-7-58-1 15,7 52-1-15,0 1-1 0,0-2-1 16,0 3-1-16,0 0-2 0,1 0 1 16,1 2 0-16,5-4 0 0,-2 4 2 0,0 0 0 15,4-1 1-15,-3 3-2 0,0 0 0 16,5 0-1-16,-5 0 0 0,0 0 0 15,4 0 0-15,-6 0 3 0,2 2 0 16,1 1 1-16,-4 0 1 0,4 2-2 16,-1 1 2-16,-4 1 2 0,2 1-3 15,-4 4 6-15,0 8-5 0,-6 1 2 16,-3 3-2-16,-1-1 0 0,0-9 2 16,2-1-3-16,3-3 1 0,-1-5 0 15,0 3-1-15,2-5 2 0,3 0 0 0,1-3 0 16,0 0 0-16,0 0 1 0,0 0 0 15,0 0 0-15,0 0 0 0,-3 0 0 16,3 1-5-16,0-1 1 0,0 0-2 16,3 0 2-16,7-5-2 0,2-3 1 15,-5 3-1-15,9 0 1 0,-8 1 1 0,4 3-1 16,4 1 2-16,-6 0 0 0,7 0 0 16,-8 0 0-16,1 3 0 15,0 6 0-15,-3-4 2 0,1 5-1 16,-5-2 1-16,-3 2 2 0,0 3 1 0,-9 3 1 15,-6 2-1-15,-5-1-1 0,-4-2-1 16,-2-1-3-16,-1-2-2 0,-2-2-2 16,-1 0-8-16,-3-1-22 0,-6-1-58 15,-3-3-113-15</inkml:trace>
  <inkml:trace contextRef="#ctx0" brushRef="#br0" timeOffset="671871.124">14381 7751 249 0,'0'0'88'0,"0"0"-13"16,0 0-20-16,0 0-19 0,0 0-9 15,0 0-9-15,0 0-4 0,0 0-4 16,0 0-7-16,0 0-5 0,-2-31-2 0,2 30-3 16,-1 1 3-16,1 0 1 0,-2 0 4 15,2 1-1-15,-1 5 2 16,1 6 1-16,0 1-3 0,0 0 0 15,0-1 1-15,-2 2-2 0,2 5 1 0,0-6 1 16,0 7-2-16,0-8 1 0,0 3-7 16,0-2-2-16,0 0 1 0,0 5-3 15,0-7-4-15,0 5-19 0,2-7-28 16,-2-4-47-16,1 7-54 0</inkml:trace>
  <inkml:trace contextRef="#ctx0" brushRef="#br0" timeOffset="672192.7283">14605 7776 289 0,'0'0'53'0,"0"0"-11"0,0 0-6 16,0 0-15-16,0 0-12 0,0 0-9 16,0 0-7-16,0 0-2 0,0 0 4 15,0 0-1-15,-22-9 6 0,15 24 2 0,-2 5 5 16,-1 4 0-16,2 3 1 16,-3-1-4-16,3 2-3 0,-2-1-1 15,0 2-3-15,-2 0 0 0,-1 1-6 16,1 2-4-16,-1 0-8 0,-1 1-14 0,1-4-18 15,1-2-21-15,1-6-15 0,2-7-37 16</inkml:trace>
  <inkml:trace contextRef="#ctx0" brushRef="#br0" timeOffset="672799.8991">14546 8106 390 0,'0'0'56'0,"0"0"-7"0,0 0-13 16,0 0-11-16,0 0-11 0,0 0-5 0,0 0-3 15,0 0-3-15,0 0-1 0,0-61-2 16,0 55-1-16,0 1-1 15,0 5-3-15,1-5 1 0,1 1-1 0,-1 0 0 16,6-3-1-16,-3 6 1 0,1-3-1 16,4 3-1-16,-3 1 2 0,3 0-1 15,2 0 1-15,-4 6-1 0,4 4-1 16,-6-3 2-16,2 5-1 0,-3-3 3 16,-2 3-3-16,1 0 4 0,-3 1 1 15,1-1 0-15,-1 0-1 0,0 5 2 0,0-5-2 16,-4 4 3-16,1-5-1 0,-3-2 1 15,3 2 0-15,2-7 0 0,-1 1-1 16,2-5 1-16,0 0 0 0,0 0-1 16,0 0 4-16,0 0-3 0,0 2 2 15,-1-1 0-15,1-1-2 0,-2 2 1 16,2-2-3-16,0 0-2 0,0 0 0 0,0 0-2 16,3-3 5-16,3-5-2 15,4 1 1-15,-1 0 0 0,-2 3-2 16,3 1 1-16,-5 1-1 0,6 1 2 0,-5 1 0 15,4 0 0-15,1 0 0 0,-2 3-1 16,-1 1 0-16,-3 4 2 0,0-1 2 16,-4 4 4-16,-1 4 1 0,0 2 3 15,-4 1-1-15,-5-2-1 0,-1-3 3 16,1-4-2-16,-2 0-2 0,-1-1-1 0,2-2-5 16,-6 0 0-16,9-2-2 0,-5-1-2 15,2 1-3-15,6-3-10 16,-1 1-21-16,0 1-39 0,2 0-51 15,0-1-86-15</inkml:trace>
  <inkml:trace contextRef="#ctx0" brushRef="#br0" timeOffset="673024.1212">14846 8321 503 0,'0'0'49'0,"0"0"-11"0,0 0-15 16,0 0-9-16,0 0-8 0,0 0-7 16,0 0-8-16,0 0-13 0,0 0-51 15,0 0-106-15,-23-18-108 0</inkml:trace>
  <inkml:trace contextRef="#ctx0" brushRef="#br0" timeOffset="675211.3085">16606 7751 168 0,'0'0'44'0,"0"0"-2"15,0 0-5-15,0 0-7 16,0 0-7-16,0 0-7 0,0 0-6 15,0 0-5-15,0 0-2 0,-7-13-2 0,7 3-1 16,4-4-1-16,4 2 1 0,5-2 1 16,-5 5 0-16,1-1-1 0,2-1 1 15,0 2-1-15,0-5 1 0,-2 3 0 16,0 1 2-16,-4 2-1 0,0-1 1 16,-1 1 0-16,0-2-1 0,1 0-1 0,-4-3-2 15,2-5 1-15,-3 5-4 0,3-5 3 16,-2 8 2-16,-1 3 1 0,0-5 0 15,0 6 1-15,0 1 1 0,0-2 1 16,0 7 2-16,0-4 0 0,-1-1 0 16,-2 1-5-16,3 0-2 0,0 4 1 15,-1-1-3-15,1 1 2 0,-2 0-1 16,1-2-3-16,-1 2 2 0,2-1-1 16,-1 1 0-16,1-1 0 0,-2 1 1 15,2-2 0-15,-1 2 0 0,1 0 1 0,-3 0 1 16,3-1 1-16,0 1 1 0,0 0 1 15,-1 0-2-15,1 0 1 0,0 0 2 16,0 0 0-16,0 0 2 0,-2-2 1 16,2 2 1-16,0 0-1 0,0 0 3 15,0 0-2-15,0 0 2 0,-1 0-1 0,1 0-1 16,0 0-1-16,0 0 0 0,0 0-3 16,0 0 0-16,0 0 0 15,0 0-1-15,0 0 1 0,-2 0-2 16,2 0-1-16,0 0 1 0,0 0-2 0,0 0 0 15,0 0-3-15,0 0 2 0,-1 0 0 16,1 0 0-16,0 0 3 0,-2 5-2 16,1 7 1-16,0 5 0 0,-2 5 2 15,1 1-1-15,2 1 1 0,0-1-2 16,0 0 1-16,0-1-2 0,0 0 0 0,3-2 1 16,1-1 0-16,-1-5-1 15,2 1 1-15,-1-1-2 0,-1-3 0 16,1 3 1-16,-1 2 0 0,0-6-1 15,1 6 3-15,-2-8-2 0,-1-3 0 0,1 6 2 16,-1-6-2-16,-1 0 0 0,2 1 0 16,-2-6 4-16,0 0-4 0,0 0 1 15,0 2-1-15,1 0-2 0,-1-1 4 16,0 1 6-16,2 0-5 0,-2-1 3 16,0 0 2-16,0 1-1 0,0-1 6 0,2-1 1 15,-2 2-3-15,0-2-2 0,0 0-4 16,0 0-3-16,0 0-1 0,0 0 0 15,0-3-1-15,0-3 1 0,2-8-2 16,2-4 0-16,0-1 0 0,4-3 0 16,-1 4-2-16,3 0 1 0,-3 7-2 15,2 0 2-15,-2 3-2 0,2 3 1 16,-2 1-1-16,-3 0 0 0,7 3 1 16,0 1-2-16,2 0 2 0,4 2 0 15,-2 8 1-15,-2 2 1 0,-1 1 0 0,-4 5-1 16,2-2 1-16,-3 2 0 0,1 0 1 15,-1-1 0-15,0-4 1 0,-1 0-1 16,-2-6 1-16,-1-2 3 0,2 2-3 16,-4-2 8-16,1-1-4 0,-1 1-2 15,-1-5 6-15,0 0-5 0,0 0 0 16,0-1-1-16,0-5-4 0,0-7 2 0,0-5 0 16,0 6 1-16,0-8-2 15,-1 1 1-15,-2-1-3 0,0-6 2 16,0 10-2-16,1-3-1 0,1 7-1 0,1-2 0 15,-2 0-3-15,2 3-7 0,0-8-16 16,0 9-25-16,0-7-33 0,3 2-38 16,0 5-57-16</inkml:trace>
  <inkml:trace contextRef="#ctx0" brushRef="#br0" timeOffset="676555.3394">14751 8096 66 0,'0'0'25'0,"0"0"-3"0,0 0 0 0,0 0-2 15,0 0-2-15,0 0-2 0,0 0-3 16,0 0-1-16,0 0-2 0,0 3-2 15,0-3-2-15,0 0 1 0,0-1-1 16,1-5 2-16,5-2 2 0,-1-1 3 16,2 0 4-16,-3 1 4 0,0-1 3 0,1 0 4 15,-2-2-4-15,0 3-5 16,-2-4-4-16,2 4-2 0,-3 2-3 16,0-7 2-16,0 8-5 0,0-11-4 15,0 2 2-15,0 1 5 0,0-1 1 0,-4 2 1 16,1 0-3-16,-2 1-3 0,2 1-2 15,-1-1-5-15,0 0 3 0,2 5-3 16,-2-3 5-16,3 4 1 0,-1 1 1 16,1 0 0-16,1 4-1 0,-2-1-2 15,2 1 0-15,0-2-3 0,-1 2-1 0,1-2-1 16,0 2-6-16,0-1-1 16,-2 1 2-16,2 0 1 0,0 0 5 15,0 0 3-15,0 10-1 0,0 6 5 16,5 3-4-16,-2-4 0 0,0-1-1 0,2 1-2 15,-2-6 1-15,1 8 0 0,2-4 0 16,0 3 0-16,0 2 1 0,1-6-1 16,-3-1 0-16,2 2-1 0,-1-4-1 15,0 4-1-15,-2-4 1 0,3 0 1 16,-2 5 1-16,-1-4 1 0,0 4 0 0,1-5 0 16,-2-5 0-16,-1 1-1 0,-1-5 1 15,0 0 1-15,0 0 1 0,0 1 0 16,2 1 2-16,-2 0 3 15,0-1 1-15,0 1 1 0,0-1 2 0,0 1-2 16,0-1 2-16,0 0-2 0,0-1-3 16,0 0-5-16,0 2-2 0,0-2 0 15,0 0 0-15,-3 0 0 0,-3-4-1 16,5-1 1-16,-4-3-3 0,4 5 2 16,-1-1-2-16,1 1 0 0,1 3-1 0,-2-2 0 15,2 2-2-15,0-1-2 0,0-1 0 16,0-4 1-16,0 0 1 0,0 1 3 15,2-2 2-15,2 4 0 16,-1 0-1-16,7 1 0 0,-4 2-1 0,6 0-1 16,2 7 2-16,-1 1-1 0,2 5 1 15,-4 1 0-15,-1-1 2 0,-1 2 0 16,0-1 0-16,-1-2-1 0,-5-6 1 16,0 2-1-16,0-4 0 0,-2 1 1 15,2 0-4-15,-3-5 1 0,0 0-4 0,0 0-14 16,2 1-15-16,4-1-21 0,6 0-45 15,6-8-58-15</inkml:trace>
  <inkml:trace contextRef="#ctx0" brushRef="#br0" timeOffset="678051.575">13930 7190 260 0,'0'0'61'0,"0"0"-15"16,0 0-9-16,0 0-14 0,0 0-7 0,0 0-7 15,0 0 1-15,0 0-6 0,0 0 1 16,0 0-1-16,-9-4-1 0,9-3-2 15,-3 2-1-15,3-8 0 0,0 8 1 16,0-8 0-16,0 1-1 0,0 1 1 16,0 1-1-16,0-1 0 0,3 0 0 15,-2 0 0-15,1-1 0 0,-2 0 1 16,1 2-1-16,1-4 0 0,-2-5-1 16,1 6 2-16,-1-6 0 0,2 5 1 15,-2-1-2-15,0-6 1 0,0 7-2 0,0-7 2 16,0 9 0-16,0-1 0 0,0 1 2 15,-2 7-2-15,1-7 1 0,-1 8 1 16,1 0-1-16,1-1 0 0,0 5 0 16,-2-2 1-16,2 2 1 0,0-1-1 15,-1-1 0-15,-2 1-1 0,3-1-3 0,0 1-2 16,-1-1-2-16,1 2-1 16,-2-1 4-16,2 1-2 0,-4 0 4 15,1 0-1-15,-3 10 1 0,2 4-2 16,2-1 4-16,-2 4-4 0,4 3 2 0,0 0 0 15,0 6-2-15,7-2 1 0,3-1 0 16,-1 2 0-16,4-3 2 0,0 1-1 16,0 0 0-16,1-2 0 0,0-1 0 15,-3-1-1-15,2-1 2 0,-4-3 3 16,-2-3-4-16,0-1 5 0,-4-5-5 0,0-3 0 16,0 2 0-16,-3-5 1 0,0 0 0 15,0 0 2-15,1 2 3 16,-1-1 3-16,2 1 4 0,-2-2 0 15,0 0-3-15,0 0-1 0,0 0-3 0,0 0-1 16,0 0 0-16,-2 0-5 0,-1-2 4 16,-2-6-7-16,0 0 4 0,0-2 1 15,0 1 0-15,1-2-2 0,1 1-1 16,0-1 0-16,0-1-1 0,2 6 0 16,-1-5 1-16,2 6 0 0,0-2-2 0,0 1-1 15,0 6-3-15,-1-2-2 0,1 2 1 16,0-1 0-16,0-3 3 0,0 1 1 15,4-1 1-15,2 3 3 0,1 1-3 16,5 0 0-16,2 3 0 0,1 4-1 16,-1 2 3-16,-1 1-1 0,-1-3 0 15,-5 4 2-15,5-2-1 0,-2 2 1 16,1 3 0-16,-3-5 3 0,0 2-4 16,-4-1 2-16,-1-2-4 0,2 2-6 15,-4-6-5-15,2 6-7 0,-1-4-10 0,-2-2-16 16,1 1-19-16,-1-1-18 0,-1 1-35 15</inkml:trace>
  <inkml:trace contextRef="#ctx0" brushRef="#br0" timeOffset="679348.6951">13810 5661 169 0,'0'0'51'0,"0"0"-3"0,0 0-6 0,0 0-12 16,0 0-7-16,0 0-12 0,0 0-4 16,0 0-1-16,0 0-3 15,-35-23-3-15,35 12 0 0,0-6-1 16,0 2-1-16,10-5 1 0,-3 2-1 0,2 0 1 15,0-1 0-15,-1 1 0 0,-1 5 1 16,-1-1 2-16,-1-3-2 0,-2 7 0 16,0-7 1-16,-1 4 2 0,-2 0-3 15,0-7 0-15,0 7 0 0,0-7 0 16,0 8 2-16,0 0 5 0,-4 1-1 0,1 0 3 16,-1 3-3-16,2 3 2 0,1 2 0 15,1 3-1-15,-2-2 0 16,2 2-4-16,-1 0-4 0,-1-2-5 15,1 2 1-15,-2-1-2 0,3 1 3 0,-1 0 0 16,-1 0 2-16,2 0 1 0,-3 0 1 16,2 5 0-16,-2 1 0 0,0 4 1 15,3-3 0-15,0 5 0 0,0 1 1 16,0-2 0-16,0 6 0 0,0-7-1 16,2 9 1-16,-1-3 2 0,2 2-1 0,-2 5 0 15,1-8 0-15,-1 3-2 0,-1 1-1 16,0-1 0-16,2 2 1 0,-2-2-1 15,0-6 1-15,0 0-1 16,0 1-1-16,0-8 0 0,0 2 1 0,0-7 0 16,0 0 0-16,0 0 2 0,0 1 1 15,1 0 5-15,-1 1 2 0,0 0 4 16,0-1 3-16,0 1-4 0,0-2-2 16,0 0-5-16,0 0-4 0,0 0 1 15,0 0-1-15,3-2 0 0,-2-5 1 0,-1 0-1 16,2-3 0-16,-1 4 0 0,1-6 1 15,-1-1-2-15,-1 7 0 0,2-4 0 16,-1 5-1-16,1-1 0 0,1-4-1 16,-2 6 0-16,1-1-3 0,0 0 1 15,-2 5-1-15,0-1 0 0,3-1 0 0,3 0 2 16,4 2 0-16,6 0-1 0,-3 5 1 16,4 5-2-16,-4 2 2 15,-1 3 0-15,1-2 1 0,-6-2-1 16,1-1-1-16,-4 0 0 0,1-3 1 0,0 2 1 15,-4-5 0-15,4 5 1 0,-4-6 0 16,1 1 0-16,1 0 2 0,-3-4 0 16,0 0 4-16,0 0 4 0,1 1 0 15,-1-1 3-15,0 0-1 0,0 0-3 16,3 0-4-16,-2-11 0 0,1 0-3 0,-2-7 1 16,0 0 0-16,0 4-1 0,0-6 0 15,0 2 1-15,0 6 0 16,0-6 0-16,0 7-1 0,-2 0-3 15,1-1-1-15,-2 0-1 0,3 0-5 0,0 6-5 16,0-6-15-16,0 1-19 0,4-3-44 16,5 1-30-16,1 2-36 0</inkml:trace>
  <inkml:trace contextRef="#ctx0" brushRef="#br0" timeOffset="681635.925">16832 8208 112 0,'0'0'36'0,"0"0"-5"16,0 0-11-16,0 0-6 0,0 0-6 0,0 0-3 15,0 0 1-15,0 0-1 0,0 0-1 16,0 0-1-16,1-16-1 0,-2 14-1 15,1 1 0-15,-3 0 0 0,3-1 1 16,0 1-1-16,0-1 2 0,0 0 3 16,0 1 2-16,0 1 3 0,0-2 0 15,0 1-3-15,0-4-2 0,3-2-4 16,7-4 0-16,3 0 1 0,4 1-1 16,2 1-1-16,1-1 0 0,2 2 0 15,0 0-1-15,-3 0 0 0,-2 4-5 0,-3-1 0 16,-1 2-1-16,-4 0 0 0,9-1 5 15,-7 2 2-15,5-3 2 0,0 2-1 16,-6 0 0-16,1 1-1 0,-6 0-2 16,-5 2 0-16,0-2-1 0,0 2-5 15,1 0-1-15,1 0-12 0,-1 0-9 0,1 0-7 16,-2 0-7-16,0 0-5 0,0 0-1 16,-6 5-10-16</inkml:trace>
  <inkml:trace contextRef="#ctx0" brushRef="#br0" timeOffset="681884.4984">16842 8200 168 0,'0'0'43'16,"0"0"-1"-16,0 0-1 0,0 0-4 0,0 0-3 16,0 0-3-16,0 0-11 0,0 0-4 15,0 0-8-15,0 0-5 0,-3 4 1 16,3-4 0-16,0 0 0 0,9-1-1 15,5-6 1-15,8 1-3 0,5-3 1 16,1 2-1-16,2-2 0 0,2 0-2 16,-2 1-2-16,1 0 2 0,-2 1-2 15,-2 0 1-15,-1 0-3 0,-2-1-6 16,-1 3-9-16,-6-2-26 0,-7 4-30 16,-6 3-20-16,-4 0-51 0</inkml:trace>
  <inkml:trace contextRef="#ctx0" brushRef="#br0" timeOffset="683520.1242">16764 7806 60 0,'0'0'14'0,"0"0"1"0,0 0 2 0,0 0 2 16,0 0-2-16,0 0 2 15,0 0 0-15,0 0 1 0,0 0 0 16,0 0-1-16,29-47-6 0,-26 44-4 0,0 1-4 15,2 1-2-15,0 0 0 0,-1 0-1 16,6-1 1-16,-4 2-2 0,8 0 2 16,3 0 1-16,-5 2-1 0,4 1 1 15,2 1 1-15,-7-1 1 0,6-1 1 16,-5-1 3-16,1-1 0 0,0 1 1 0,-3-1-2 16,3 0 0-16,-8 0 0 0,0 0-1 15,-5 0 0-15,0 0 0 16,0 0-2-16,2 0 0 0,-1 0-3 15,1 0 0-15,-1 0-3 0,1 0-3 0,-1 0 2 16,2 0 0-16,1 4 4 0,-1-2 2 16,0 3-1-16,1 2 1 0,-2 0 0 15,-1-2 1-15,-1 6 2 0,0 0 1 16,0 1 6-16,0 5-3 0,-3-2 3 16,-1-6-1-16,-2 5-2 0,-4-3-1 0,4-5-2 15,-2 2-1-15,2-2-1 0,3-4-2 16,-5 3 0-16,3-3 1 0,-5 1-2 15,-4 1-1-15,-1 0-1 16,-7 0-1-16,3 0 0 0,2-2 1 0,1-1 1 16,5 0 1-16,-1-1-1 0,1 0 0 0,6 0-1 15,-5-1-3-15,6-2-1 16,-6-4-6-16,1 2-7 0,2-2-11 16,1-2-17-16,3 5-29 0,-3-6-42 15,5 4-41-15</inkml:trace>
  <inkml:trace contextRef="#ctx0" brushRef="#br0" timeOffset="684120.5783">16823 7751 142 0,'0'0'46'0,"0"0"-7"15,0 0-14-15,0 0-13 0,0 0-7 16,0 0 0-16,0 0-4 0,0 0 3 16,0 0-3-16,0 0-1 0,15-63 1 15,-11 61-1-15,0 1-1 0,5-1-1 16,-2 2-2-16,3 0 3 0,5 0-1 16,-4 3 2-16,2 2 1 0,2 3 0 0,-7-4 3 15,6 4 1-15,0-2 2 0,-7-2-1 16,5 4-1-16,-4-4-2 0,0 1 0 15,-2 0 0-15,-4-4 0 0,3 2-2 16,-2-1 1-16,1 1-1 0,-1-1 4 16,3 5 2-16,-5-4 7 0,5 3 9 15,-2 2 4-15,-2-4 6 0,-2 7-3 16,0 2-4-16,-2 7 2 0,-8 5-9 16,3-6-2-16,-5-3-5 0,4-3-4 15,-1-3-1-15,2-4-1 0,0 1 1 0,1-2-2 16,-3 0 1-16,-5 3-2 0,-1-2 2 15,-5 2-2-15,5-4-2 0,0 2-1 16,4-3 0-16,-1-1-2 0,1 1-2 16,5-3 0-16,2 2-2 0,4-2 0 15,-6 0-3-15,-1 0-20 0,1 0-23 0,-2 0-54 16,5-2-58-16</inkml:trace>
  <inkml:trace contextRef="#ctx0" brushRef="#br0" timeOffset="684619.8972">16878 7714 152 0,'0'0'49'0,"0"0"-6"0,0 0-8 16,0 0-12-16,0 0-2 0,0 0-3 16,0 0-4-16,0 0-6 0,0 0-6 15,-3-35-3-15,3 34 0 0,0 1-2 16,0-2 2-16,6 2-1 0,4 0 0 16,6 3 0-16,3 4 0 0,-5 3 1 15,1-2 1-15,-2 3-1 0,-1 2 3 0,0-1-1 16,-4-3 2-16,0 0 1 0,-3-2 2 15,0 3 1-15,0-2 2 0,-4-3 1 16,-1 8 2-16,0-3 0 0,0 5-2 16,-7 4 2-16,-3-5-8 0,0 1-2 15,-6-4-12-15,0 1-16 0,-6 0-26 16,-2-1-82-16,-5 0-87 0</inkml:trace>
  <inkml:trace contextRef="#ctx0" brushRef="#br0" timeOffset="686048.7495">14807 8230 69 0,'0'0'20'16,"0"0"1"-16,0 0-1 0,0 0 0 15,0 0 0-15,0 0-1 0,0 0-5 16,0 0-2-16,0 0-6 0,0 0-3 16,-1-26-2-16,1 22-2 0,1-6 1 15,2 8-2-15,0-3 1 0,3-1 1 0,-2 4 1 16,-1-1 3-16,7 0-2 0,-5 2 2 15,-1-1-2-15,0 1-1 0,-4 1 2 16,5-2-1-16,2 2 0 0,-3 0 2 16,6 0-1-16,-4 0 0 0,0 0-2 15,5 0-1-15,-6 0-2 0,-1 0-1 16,1 2 3-16,-1-1 0 0,0 1 1 0,2-1 2 16,-2 1-1-16,-1-1 1 15,2 1 0-15,-4-1 1 0,5 1 0 16,-6-2 5-16,0 0 3 0,0 0 4 0,3 6 1 15,-2-1 1-15,3-1-3 0,-2 5 1 16,-2-3-3-16,0 5 1 0,0 1-4 16,0-3-1-16,0 0-1 0,-2-4-1 15,-3 2 1-15,2-2 0 0,0 0 1 16,-1 2 0-16,2-4-2 0,-1 0 2 0,2 2-1 16,-4-3-1-16,2 2-2 0,-1-1-2 15,-3 1-1-15,4-1-2 0,0-1 0 16,0 1 0-16,-1-2-1 0,-1 1 0 15,1-1 0-15,-1 3 0 0,5-4 0 16,-5 1 1-16,1 1 1 0,-1-1 0 16,1 0 0-16,4-1 0 0,-1 0 0 15,-4 0-1-15,0 0-1 0,-3-4 1 16,1-2 1-16,3-2 2 0,-1 1-1 16,0-4-1-16,0 0 0 0,1 1-1 0,3-1 1 15,-2 0 1-15,0 3 0 0,1 3 1 16,1 0-1-16,1 5 0 0,-3-4 0 15,1-1-2-15,1 1 1 0,-1 0-1 16,2 4 1-16,-1-1 0 0,1 1-1 16,0-1 1-16,-4-1 0 0,4 1 1 15,0-1 0-15,0 1 0 0,0-1 0 16,-1 0-1-16,1 1 0 0,-2-1-1 16,2 1-1-16,0-1-3 0,-1 1-3 15,1 0-5-15,0-1-12 0,0 1-21 0,0-1-31 16,0 0-26-16,0-4-35 0</inkml:trace>
  <inkml:trace contextRef="#ctx0" brushRef="#br0" timeOffset="694395.5204">14569 7427 0 0,'0'0'7'16,"0"0"2"-16,0 0-1 0,0 0-1 15,7 0-1-15,0 0-4 0,5 0 2 0,-2 0-3 16,3 0-1-16,-3 0 1 0,5 0-1 15,3 0-1-15,1 0 2 0,3 1-1 16,-2 3 0-16,0 0 2 0,1-1-2 16,2 0 1-16,1-3-1 0,4 0 0 15,1 0 1-15,4 0-3 0,3 0 2 16,3-3 0-16,3-3 1 0,0 1 2 16,0-2-1-16,3 1 0 0,-2-1-2 15,3 2 1-15,-2-2 0 0,-2 1 1 16,1 1-2-16,-4 0 0 0,0 0 0 0,0 1-3 15,-3 1 4-15,2 0-1 0,-2-1 0 16,-1 3 3-16,4-2-4 0,-3-1 1 16,-3 1 1-16,1-2 1 0,-1 0 2 15,-1 1-2-15,2-2 2 0,1 1-1 16,-3-2 1-16,5 0-1 0,-5 2 0 0,1-2 0 16,-1 1-2-16,-1 1 1 15,-4-2-2-15,3 3 1 0,-5-1-1 16,-2 4 0-16,-4-2-1 0,-1 3-1 15,-1 0 0-15,-7 0 1 0,10 0 1 0,-4 3 1 16,1-2 1-16,5 4 1 0,-6-4 2 16,1 0 2-16,-5 1 3 0,2-2 9 15,5 0 3-15,-6 0 3 0,8 0-4 16,-3-2-2-16,-2 0-4 0,6-4-2 16,-2-1-3-16,-1 0-2 0,1-1-2 0,-7 2-1 15,2 2-1-15,-5 1 3 0,-6 1-1 16,2 1 2-16,-6 1 3 15,0-2-1-15,0 2 0 0,1 0-3 16,1 0-3-16,-1-2-2 0,-1 2-5 0,2 0-3 16,-2 0-1-16,0 0-3 0,0 0 0 15,-2 0 0-15,-2 0-1 0,-8 4 1 16,-1 2 0-16,3-2-2 0,-4 2-5 16,-1-1-14-16,4-3-8 0,-7-1-11 15,-2 0-22-15</inkml:trace>
  <inkml:trace contextRef="#ctx0" brushRef="#br0" timeOffset="695068.9296">14024 7732 106 0,'0'0'31'0,"0"0"5"0,0 0-3 15,0 0-4-15,0 0-12 0,0 0-3 0,0 0 0 16,0 0 1-16,0 0 4 0,0 0-3 16,81-71 2-16,-58 61-3 0,-1-2-4 15,4 2 3-15,1 1 1 0,0-2 1 16,4 1-3-16,-1-1 0 0,3-1-1 16,4 0-3-16,3-2-2 0,3-1-1 0,6 0-2 15,2-1 0-15,4 1-1 0,0-2-2 16,0 2 0-16,-1 1 0 15,1 1 1-15,1 1-2 0,3 1 0 16,0 0 0-16,2 3 2 0,3-2-2 0,-2 0 1 16,2 2-1-16,-2 1 0 0,-3-1-1 15,-1 3-1-15,-3 1 2 0,-4 1 0 16,-1 0 0-16,1 0 0 0,-2 0-2 16,-3 1 1-16,-4 1 1 0,-1-2 0 15,-1 3 0-15,-2-3 0 0,2 1-1 0,2-1 2 16,0 0-1-16,0 0 0 15,0 0 0-15,-3-2-1 0,-1 2 0 0,-4 0-1 16,1 1-2-16,-2-2 2 16,1 3 0-16,-1-1 1 0,-2-1 3 0,1 2-2 15,-3-4 1-15,-1 1-1 0,-8 2-1 16,-1 0 1-16,-8 1-1 0,0-1-1 16,1 1 1-16,-7-1 0 0,1 2-2 15,-6 0 2-15,0-1-1 0,0 1-6 16,1 0-15-16,-1-1-9 0,0 1-10 0,0 0-20 15,0 0-7-15,-12 0-7 0,0 0-8 16</inkml:trace>
  <inkml:trace contextRef="#ctx0" brushRef="#br0" timeOffset="695730.429">14320 7448 88 0,'0'0'44'16,"0"0"7"-16,0 0 3 0,0 0-5 16,0 0-11-16,104 15-3 0,-66-15-4 15,2-4-7-15,5-2-4 0,6 0-6 0,2-3-4 16,-2 1-1-16,2-1-3 0,1 1 0 15,1 1-1-15,4-1 1 0,3 2-1 16,8-1-3-16,1 0-1 16,2 0 1-16,4 1-2 0,-2-1 0 0,3 3 1 15,-2 0-2-15,1 0 1 0,-1 1-2 16,-3 0 1-16,-2 2-1 0,-3-4 2 16,1 2 2-16,-3-1-2 0,-4-2 1 15,-3 1-1-15,-2-3-1 0,-4 3-1 16,-2-3 2-16,-6 1 0 0,-1-2 2 0,-6 2-1 15,-3-2 1-15,-6 2-1 0,-2-1 0 16,-8 1 1-16,-5 2-1 0,-3 3 1 16,-6 1 0-16,1 1 0 0,-6 0-1 15,0-2 2-15,0 2-1 0,1 0 1 16,1 0 3-16,-1 0-3 0,1 0 0 16,-1 0 1-16,1 0-2 0,-2 0 0 15,1 0 0-15,-1 0-1 0,2 0 0 16,-2 0-1-16,0 0 0 0,1 0 0 15,-1 0-2-15,0 0-1 0,0 0-5 0,0 0-3 16,0 0-4-16,0 0-10 0,0 0-12 16,0 0-26-16,-6 0-25 0,-6 5-23 15,1 2-34-15</inkml:trace>
  <inkml:trace contextRef="#ctx0" brushRef="#br0" timeOffset="698511.3637">6954 12851 100 0,'0'0'38'0,"0"0"-1"0,0 0-3 15,0 0-3-15,0 0-4 0,0 0-1 16,0 0-5-16,0 0-4 0,0 0-2 0,0 0-1 16,-31-31 0-16,30 30-4 0,1 1-2 15,-2 0-2-15,1-2-2 0,-2 2-3 16,3-2-1-16,-4 2 0 0,4-1-4 16,0 1 1-16,-3 0-4 0,3 0 2 15,-1 0 4-15,-1 0 1 0,2 0 1 0,-3 0 2 16,2 6-3-16,-2 6 1 0,0 6 0 15,3-7-1-15,-3 10 3 0,3 1 2 16,0 2 2-16,0 8 1 16,0-2 0-16,-3 1-1 0,3-2-3 0,0-2 1 15,0-3 0-15,0 0 0 0,0 1 0 16,0-1 4-16,0-1-3 0,0 1 3 16,0 0-3-16,0 0-4 0,0 1 3 15,3 0-4-15,0 0 0 0,1-1-1 16,1 1 1-16,-1 0 0 0,3 3 2 0,0-1 2 15,1 3-2-15,-4 0-2 0,3 1 2 16,2 0 0-16,-3 0 0 0,-2 1 0 16,2-1 1-16,0-1 0 15,-1-3-2-15,-2-1 0 0,0-2 0 0,3-2-1 16,-5 0 3-16,2-1 3 0,-1 2-5 0,-1 1 5 16,1 1-6-16,1-1-1 15,-2 2 2-15,1 0-3 0,-2 1 1 16,0-1 0-16,0-1-1 0,0 0 0 15,0-7-2-15,0 2 0 0,0-1 1 0,0 1 1 16,0 6 0-16,0-1 2 0,0 0 0 16,0 3 0-16,0-1-1 0,0-2 1 15,0-5-1-15,0 1-1 0,0-2 1 16,0-1-1-16,0 2 1 0,0-2 0 16,0 3 1-16,2-1 3 0,-2 7-4 0,3-3 5 15,1-1-4-15,-1-1-2 16,0-1 2-16,-1-6-2 0,1 2 1 15,0-2-1-15,-2-3 1 0,2 5 0 16,0-7-1-16,-3-5 0 0,0 5-1 0,4-3 1 16,-3-1 0-16,1 4 1 0,-1-3-1 15,1 1 1-15,1 3 0 0,-2 0 0 16,1-1 0-16,-2 1 1 0,1 7-1 16,-1-7-1-16,0 9 1 0,0-1-1 15,0-1 1-15,0 8-2 0,0-9 1 0,0 1-1 16,0-5 0-16,0-1 0 0,0-1-2 15,0-4-1-15,0-1 1 0,0-6-2 16,0 0 2-16,0 0-1 16,0 1 2-16,0 1 0 0,0-1-3 0,0 2 3 15,0-3-2-15,0 2-7 0,0 0-8 16,0-1-16-16,0 1-25 0,0-2-25 16,0 1-26-16,0-1-44 0</inkml:trace>
  <inkml:trace contextRef="#ctx0" brushRef="#br0" timeOffset="700099.6808">6958 14361 286 0,'0'0'45'0,"0"0"-10"15,0 0-9-15,0 0-7 0,0 0-1 16,0 0-6-16,0 0-2 15,0 0-2-15,0 0-5 0,-20-34 2 16,20 33-5-16,-3 1 1 0,3 0-1 0,-1 0 1 16,-1 14 0-16,1 4 0 0,-1 8 4 15,2-1-1-15,0 3 5 0,0-1-1 16,0 0 1-16,0 1 3 0,0 1-5 16,0-1 0-16,0 0-6 0,0-1 1 15,-1-10-1-15,1 5-1 0,-2-3 1 0,1-6-1 16,1 7 0-16,0-8-1 0,0-1 0 15,0 1-1-15,0-6 1 0,0 0 0 16,0-1 0-16,0 1 1 16,0-2-1-16,0 2 1 0,0-6 0 0,0 0-1 15,0 0 1-15,0 2-2 0,0-1-1 16,0 1 0-16,0 0-1 0,0-1 2 16,0 1-1-16,0-1-2 0,0 0 2 15,0 1-5-15,0-1 2 0,0 1-2 16,0 0 0-16,0 4 1 0,1-2-2 0,1 2-1 15,-1-1-3-15,-1-5-2 0,0 0-4 16,2 4-1-16,1-1 0 0,-2 2 2 16,2 0 0-16,-3-5 3 0,0 0 0 15,0 0-2-15,0 5-7 0,3 2-8 16,-2-2-1-16,1 0 6 0,-2-5 8 0,0 0 10 16,0 0 8-16,0 2 1 15,2-1 1-15,-2 1 2 0,0-1 0 16,0 1 0-16,0 0 2 0,0-1-2 15,2 1 5-15,-2-1 1 0,0 0 1 0,0 1 1 16,0-1 0-16,0 6 1 0,0-1-1 16,0 0 0-16,0 0-4 0,0-2-5 15,0 2-2-15,0-1-1 0,0 6 1 16,0-7-2-16,0 1 0 0,0-1-2 16,0-1 2-16,3 2 0 0,-2-2 4 0,5 3 0 15,-3-3 2-15,0 0 3 16,4-1-2-16,3-2 4 0,6 0-2 15,6-10 0-15,-2 0 0 0,2-5-4 16,1-2 3-16,0-1-1 0,-1 3 3 0,4-2 1 16,0 2 1-16,1 0 1 0,4 0-2 15,-1 1-3-15,5-1-1 0,-2 2-1 16,-1 1-1-16,1-1-2 0,-1 1 3 16,5-2-4-16,-2-2 0 0,4 3 0 15,2-2 0-15,2-2 1 0,-1 2 0 0,4-2 0 16,-2 0-3-16,-4 1 2 15,2 0-1-15,0 1 2 0,0 2 1 0,1-2-4 16,-1-2 2-16,0-1-1 16,2-1 2-16,-1-1 3 0,3 0 1 0,2-1 4 15,3-1 1-15,2-2 3 0,-1 2 1 16,3-3-3-16,-1 0 0 0,-1 1-1 16,1 0-3-16,1-1 1 0,-2 1-3 15,3 0 1-15,1 1-3 0,-5 2 1 16,7 0 0-16,-2 0-1 0,-1 1 1 0,-3 1-1 15,-2 1 0-15,-2 1 0 0,-2 2 0 16,0 0 0-16,-2 0 0 0,1 0-2 16,-2-2-1-16,-1-1 1 0,2-1-2 15,1 1-2-15,-1 0 1 0,-2 2-5 16,-2-2 5-16,-3 4 2 0,-1-2 2 16,-2 1-1-16,4 0 0 0,-3 0-1 15,0 1 0-15,-1 1 1 0,3-3-2 16,-4 2 1-16,-1 0 0 0,-1 0-1 15,-3 1 0-15,4 2 0 0,-1 0-2 0,0 0 2 16,4 1-1-16,-1-1 2 0,4 0-2 16,0 1 2-16,-3-2 0 0,2-1 2 15,-5 1-4-15,2-1-1 0,-2 1 1 16,-1-1 1-16,-2 1 1 0,-1 2 1 16,-1-1-3-16,-2-1 2 0,0 0-2 0,-2 0 5 15,1-1-1-15,5 0 0 16,1-2-1-16,1 1 2 0,1-1-3 15,1 1 3-15,-2 2-3 0,1 0 2 16,1 0-2-16,-3 1 0 0,1-1 0 0,0 1 0 16,0-2 0-16,0 1 1 0,1-1-2 15,0 1 3-15,1 0-2 0,-4-1 0 16,0 0 0-16,1-1-5 0,-1 1 5 16,-1-1-4-16,-2 1 4 0,1-1 2 15,-1 2-2-15,-1-2 0 0,-1 1 0 0,0 2 0 16,1-1 2-16,-2 0-2 0,-1 0 0 15,1 1 3-15,-3 2-3 0,1-1 1 16,-5 3-1-16,-1 1-1 16,-3 1 1-16,-3 2 0 0,2 0 0 0,-2 0 0 15,-6 2 0-15,3 1 2 0,-7 0-2 16,5-2 0-16,1 2 0 0,-2-1 0 16,2 1 1-16,-6 0 0 0,0 0 1 15,0 0 1-15,1 0-2 0,5-3 0 16,-3 0 0-16,1 0 0 0,-1 1-1 0,-3 2 1 15,0-2-1-15,0 2-1 0,0-1 0 16,0 0-1-16,3-1-5 0,-3 0-7 16,1 1-19-16,-1 1-34 0,2-1-34 15,-2 1-58-15</inkml:trace>
  <inkml:trace contextRef="#ctx0" brushRef="#br0" timeOffset="701147.2843">10608 12722 142 0,'0'0'9'0,"0"0"-12"15,0 0-2-15,0 0 0 0,0 0 2 16,0 0 3-16,0 0 0 0,0 0-2 16,0 0 4-16,0 0 0 0,16 6 0 15,-3-1 1-15,0 2-1 0,-3-4 1 16,6 1 0-16,-3-1-1 0,-1-1 2 0,6-1 2 15,1-1-2-15,0 2-1 0,7-2-1 16,4 2-2-16,-1-2-1 0,5 0 0 16,2 0 0-16,1 0-1 0,4 0-2 15,-2 0 0-15,0 0-2 0,-2 0 4 16,-2 0-1-16,-2 0 0 0,1 0 1 16,-4 0-1-16,0 1 1 0,-1 2 0 15,-3 0 3-15,-2 0-1 0,-1 2 0 16,-8-4 0-16,0 1 1 0,4 0 0 15,-6-1 0-15,7-1 1 0,-1 0-1 0,1 0 0 16,0 0-1-16,-1-1 1 0,0-1-1 16,-7 0 1-16,8-1 2 0,-2 2-2 15,-6-3 1-15,7 1 1 0,-9 2-1 16,5-2 3-16,2 0 1 0,-5 0 0 16,6-2-2-16,-3 1 1 0,-2 1-3 0,3 0 1 15,-5-1-3-15,1 3 1 0,-2-1-1 16,3 1-1-16,-3 0 1 15,-7-1-3-15,5 2 1 0,-3 0 1 16,1 0-1-16,-2 0 0 0,2 0 1 0,-6 0 0 16,0 0 0-16,0 0 1 0,1 0 1 15,1 0 0-15,-1 0-1 0,1 0 1 16,-1 0 1-16,2 2-1 0,-2-1 0 16,1-1-1-16,-1 1-1 0,1-1 1 15,-1 2 0-15,-1-2 1 0,3 1-2 0,-3 1 2 16,3-2-2-16,-2 2 1 0,1-2 1 15,-2 1-1-15,1 1 2 0,-1-1 1 16,2-1 0-16,-2 2 3 16,1-2 4-16,-1 1 4 0,2-1 5 0,-2 2 1 15,1-2 1-15,-1 0-3 0,0 1-5 16,2-1-4-16,-2 0-5 0,0 3 1 16,1-3-3-16,-1 0-1 0,0 0 2 15,0 0-2-15,2 0 1 0,-2 0-1 16,0 0-2-16,0 2 2 0,0-2 1 0,2 0 1 15,-2 0 2-15,0 1 5 0,0-1 4 16,0 0 5-16,0 0 3 16,0 0-2-16,0 0-3 0,0 0-7 0,0 0-5 15,0 0-4-15,0 2-2 0,0 1-2 16,-7 4 3-16,0 5-4 0,-3 2-3 0,-3 3-7 16,3 4-25-16,-4 4-72 15,-3 5-129-15</inkml:trace>
  <inkml:trace contextRef="#ctx0" brushRef="#br0" timeOffset="707155.2808">6935 12814 43 0,'0'0'10'0,"0"0"-4"0,0 0-2 16,0 0 0-16,0 0-3 0,0 0 3 16,0 0-2-16,0 0 3 0,0 0 0 0,0-10-1 15,0 10 1-15,0-2 2 16,0 2 0-16,0-2 2 0,0 2 3 0,0 0 1 15,0 0 1-15,0 0 1 16,0 0-1-16,0 0 0 0,0-3-5 0,0 3-2 16,-1 0-1-16,1 0-2 0,0 0-2 15,0 0 0-15,-2 0 1 0,2 0-3 16,0 0 1-16,-1 0-1 0,1 0 0 16,0 0 2-16,-2 0 5 0,1 0 1 15,-1 7-2-15,1-3-4 0,-2 8-6 0,1 0 19 16,1 8 16-16,-2 5 1 0,3 0 1 15,-4 1-16-15,4-2-10 16,0 2-1-16,-3-1 2 0,3-1-3 0,-1 2 3 16,-1-2 1-16,1 2-1 0,-2-2-1 15,1 0-3-15,1-6 4 0,1 2-2 16,0-2 2-16,0-4-3 0,0 6-2 16,0-8 1-16,0 1-1 0,0 5-1 15,0-5-1-15,0 5 3 0,0-6-3 16,0 2 0-16,0 6-1 0,0-1-1 15,0 7 3-15,0 0 0 0,0 1-1 0,0 4 3 16,-3 1-4-16,0 3-2 0,0 3 2 16,0 2 0-16,0 1-2 15,1 1 4-15,0-5-6 0,2-1 4 0,0-2 2 16,0-6-5-16,0-8 8 0,0-3-5 16,2-5 0-16,2-2 2 0,-3-1-2 15,5 0 1-15,-3-2-1 0,1 3 2 16,-1-3-1-16,2 2 0 0,-4 0 3 15,6 1 0-15,-4 0 0 0,0 0-1 0,1 1-1 16,-2 0 2-16,2 5 1 0,-2 3 0 16,2 5 2-16,-4-1-2 0,4 3-3 15,-4 0-2-15,2 2 1 0,-2 0-1 16,0 2-1-16,0 2 4 0,0 0-5 16,0 0 2-16,0-4-1 0,0-1 0 0,0-7 1 15,0-1 1-15,0-7-1 0,0 0 0 16,0 0 1-16,0 0-1 0,0 2 6 15,0-1-6-15,0 1 4 16,0 2-4-16,0 3 1 0,0-7 1 0,-2 8-4 16,-2-2 4-16,4-5-4 0,-3 6 2 15,2-2 0-15,-2-5 0 0,1 6 0 16,-1-1 0-16,3-6 0 0,-1 8-1 16,-1-2 0-16,2-5-1 0,0 7 0 15,0-8 0-15,0 1-1 0,0 7 2 0,0-3-1 16,0 8 1-16,0-5 0 0,0-4 0 15,0 2 0-15,2-5 0 0,-1 0-2 16,1 3-1-16,-1-4 2 0,1 1 0 16,-2-7 1-16,1 1 1 0,-1-6-2 15,0 0 1-15,0 0 0 0,0 1 1 16,2 1 0-16,-2 0 1 0,0-1-1 16,0 0-1-16,0 1 0 0,1-1 1 15,-1 1 0-15,0-1 1 0,0 2-1 16,0-3 0-16,0 2 0 0,0-2 0 0,0 2 0 15,0-2 0-15,0 1-1 0,0-1-2 16,0 2 2-16,0-2-1 0,3 0-1 16,-3 1-2-16,0-1-4 0,0 0-2 15,0 0-1-15,0 1 0 0,0-1-2 16,0 0-3-16,0 0-6 0,0 0-9 0,0 0-4 16,0-2-8-16,0-11-13 15,0 1-1-15,0-8-10 0,0-2-13 16</inkml:trace>
  <inkml:trace contextRef="#ctx0" brushRef="#br0" timeOffset="708156.0052">7065 13017 73 0,'0'0'7'0,"0"0"-1"0,0 0-6 16,0 0-1-16,0 0-3 0,0 0-2 16,0 0 7-16,0 0 7 0,0 0 2 15,0 0 7-15,2 11-4 0,-5 0-1 16,0-2-1-16,0 1-3 0,0 1 2 16,0-2-4-16,3-4 0 0,-1 5 1 15,-1-5 7-15,-1 5 1 0,0 0 4 16,2 0-2-16,-1-1-2 0,1 2-2 0,-3 1 2 15,4 0-5-15,0 2 4 0,0 0-6 16,0 4 2-16,0-4 0 0,-3 5-1 16,3-1 3-16,0 0-4 15,0 7 0-15,0-3-2 0,0 3-3 0,0-1-1 16,0 4 0-16,0 4 0 0,0 1 0 0,0 5-3 16,-3 5 0-16,3 0-1 15,0 4 0-15,0 2 4 0,0 3 0 16,-1 2 2-16,-2 2 0 0,1 1-2 15,-2 0 0-15,1 1-5 0,0-2 1 0,0-1-1 16,0-2 1-16,1-3 0 0,0-3 2 16,1-2 0-16,1-8 0 0,0-2 0 15,0-6 0-15,0-8 0 0,0-2 0 16,0 0 3-16,0-6-2 0,-2 7 3 16,2-8-3-16,0 2-1 0,-1 4 2 0,-1-5-2 15,1 6 4-15,-1-1-5 16,1 0 1-16,-2 6-3 0,0-3 0 15,0-6 1-15,0 2-1 0,2 1 1 16,-1 1 1-16,1 8 1 0,-2-5-2 0,0-1-1 16,2-4 2-16,-1 1-1 0,2-6 0 15,-1 0-1-15,-2 2 0 0,3-8-1 16,0 5 0-16,0-5 3 0,0-1 2 16,0 1-1-16,0-6 0 0,0 0-1 15,0 0-2-15,0 1 2 0,0 0 0 0,0 1 1 16,0 0-1-16,0-1 1 0,0 1 1 15,0-1-1-15,0 1 1 0,0-1-1 16,0 1-1-16,0-1 2 0,0 1-2 16,0-1 2-16,0 2 0 0,0 4-1 15,0-2-2-15,0 2 2 0,0-1 0 16,0-2 0-16,0 2 4 0,0 0-4 16,3 0 0-16,-3-6-2 0,0 0 1 15,0 0 1-15,0 3 1 0,1-3 1 16,-1 2 0-16,0 0-1 0,0-1 0 0,0 1 1 15,0-1 0-15,2 0 1 0,-2 1 0 16,0-1 0-16,0 1 0 0,1-2-2 16,-1 2-1-16,0-2-3 0,0 0-4 15,2 1-1-15,-2-1-2 0,0 0-9 16,0 0-3-16,1-3-8 0,2-4-5 16,0-4-3-16,-2 2-4 0,2 4 0 15,-3 1 0-15,0 4-2 0,0-1-5 16</inkml:trace>
  <inkml:trace contextRef="#ctx0" brushRef="#br0" timeOffset="711659.5402">22619 16209 54 0,'0'0'15'0,"0"0"1"16,0 0-2-16,0 0-5 0,0 0 0 15,0 0-2-15,0 0-1 0,0 0 0 16,0 0-3-16,0 0 0 0,3 0-1 16,3 0 1-16,7 0-1 0,5 0-1 15,2 0 1-15,4 0 1 0,-2 0-1 0,-6 0 3 16,2 0-2-16,2 0-1 0,1 0-1 15,6 0 1-15,1 0 1 0,-1-3-1 16,1-2 2-16,2-2-1 16,0 1-1-16,1 0 0 0,-2-1-1 0,1-1 1 15,-3 0-1-15,-2 1 3 0,0-1 0 16,-4 1 0-16,1 1 0 0,-1-2-1 16,-1 4 0-16,1-3-4 0,0 4 3 15,-6-1-1-15,2 1 0 0,0 1 0 16,-6-1-1-16,7 2 0 0,-8-1-1 0,1 2-1 15,-1 0 0-15,-5 0 0 0,5 0 0 16,-3 0 1-16,-1 0-2 0,4 0 1 16,-4 0 0-16,-2 0-1 0,3 0-3 15,-7 0-3-15,0 0-2 0,0 0-5 16,2 0 0-16,-1 0 3 0,1 0 1 0,-1 0 3 16,1 0 2-16,-1 2 1 15,-1-2-5-15,2 1-2 0,-2-1-9 16,0 2-12-16</inkml:trace>
  <inkml:trace contextRef="#ctx0" brushRef="#br0" timeOffset="712112.1749">22839 16254 133 0,'0'0'36'0,"0"0"-6"0,0 0-7 16,0 0-8-16,0 0-4 0,0 0-5 16,0 0-1-16,0 0 0 0,0 0 0 15,0 0 4-15,-13 1 0 0,13-1 2 0,13 0-2 16,4 0 3-16,8 0-1 0,2 0 0 15,2 0-2-15,4-1-1 0,4-5-3 16,-1 1-1-16,4-2-1 16,-2 0-1-16,1 1-1 0,2-1-1 0,0 0 1 15,1 0 0-15,-1-1 0 0,-1 1-1 16,-4-1-1-16,-2 2 0 0,-4-1 0 16,-3 2 0-16,-1-1-1 0,-4 2 0 15,-4 0 1-15,-4 1 0 0,-4 0 1 16,-6 2 0-16,7-2 0 0,-7 2-1 0,2-1 0 15,-2 0 0-15,-4 2 1 0,0-1-4 16,0 1 0-16,1 0-1 0,1 0-3 16,-1 0-6-16,1 0-6 0,-2 0-14 15,1 0-20-15,-1 0-17 0,0 0-25 16</inkml:trace>
  <inkml:trace contextRef="#ctx0" brushRef="#br0" timeOffset="712581.1828">22785 16323 126 0,'0'0'32'0,"0"0"-8"16,0 0-8-16,0 0-7 0,0 0-5 0,0 0 0 16,0 0 2-16,0 0 2 0,0 0 4 15,-11 0 1-15,11 0-1 0,0 0 0 16,7 0 1-16,5 0-1 0,8 0 4 16,-1 0-2-16,8 0-3 0,2-7 1 15,0 1-1-15,1-2-2 0,2 2-2 0,3-4-1 16,0 0-4-16,2 3 3 0,-1-6-3 15,0 2-1-15,1 0 0 0,0 0 1 16,1 2-4-16,-2 1 2 0,0-2-1 16,-3 2-2-16,-1 2 1 0,-3 0-3 15,-1 2 2-15,-3 1 1 0,-7 0 0 16,1 1 1-16,-8 1-1 0,2-1-2 16,0 2 0-16,-7-2-1 0,3 2 2 15,-9 0-4-15,0 0 1 0,0 0 1 16,1 0 0-16,1 0-2 0,-1 0-6 0,0 0-9 15,1 0-17-15,-1 0-17 0,-1-3-15 16,-1 2-32-16</inkml:trace>
  <inkml:trace contextRef="#ctx0" brushRef="#br0" timeOffset="779599.2751">6199 12476 72 0,'0'0'35'0,"0"0"-4"0,0 0-4 16,0 0-10-16,0 0-6 0,0 0-4 16,0 0 0-16,0 0-1 0,0 0-1 0,0 0-3 15,-51-49-2-15,50 49 0 0,-5 0 0 16,-1 3 0-16,0 3 0 0,-2 6-1 15,3 4 1-15,5-4 1 16,-2 6 1-16,0 2 3 0,3 1-4 0,0-2 2 16,0 0 0-16,0-3-3 0,0 1 3 15,3-2-2-15,5-1-1 0,-2-1 1 16,-1-3 1-16,5 3 1 0,1-4-2 16,-5-2 2-16,9 0 3 0,2-4 4 15,-1-3 0-15,10 0 2 0,-3 0-4 0,3-6 3 16,-3-3 0-16,-1-3 3 0,1-2 1 15,-4-1 5-15,-5 2 9 0,-5 1 1 16,-2 1 1-16,-3-5-8 16,-4-4-13-16,0-3-6 0,0-4 2 0,-4 2-1 15,-6-1 3-15,-3 5 0 0,-1 1 2 16,-4 5 2-16,-5 4-3 0,0 4-5 16,-2 3-4-16,-2 4-3 0,-4 4-1 15,1 9 4-15,1 9-2 0,0 3-2 16,2 7 1-16,4 5 2 0,4 1-13 0,3-1 2 15,9-2-4-15,5-3-1 0,2-4 6 16,9-4-3-16,7-1-14 0,3-5-5 16,7-3-35-16,4-6-17 0,5-4-13 15,4-5-43-15</inkml:trace>
  <inkml:trace contextRef="#ctx0" brushRef="#br0" timeOffset="779949.6757">6565 12503 106 0,'0'0'38'0,"0"0"-2"0,0 0-2 0,0 0-4 16,0 0-3-16,0 0-7 0,0 0-4 15,0 0-7-15,0 0-3 0,1-5-2 16,-4 13 3-16,-4 5 3 0,-2 9-4 16,-2 2 0-16,2 0-3 0,2 2-5 15,0 0 1-15,1 1-3 0,5 1 1 0,-2-1-2 16,1 2-3-16,2-2 0 0,0 1-6 15,0-3-10-15,2-3-21 0,1-7-25 16,4 0-47-16</inkml:trace>
  <inkml:trace contextRef="#ctx0" brushRef="#br0" timeOffset="780418.0383">6598 12219 249 0,'0'0'36'0,"0"0"-12"0,0 0-11 16,0 0-9-16,0 0-4 0,0 0-3 15,0 0 3-15,0 0 1 0,0 0 2 0,0 0 0 16,-24 24-2-16,22-12-1 0,1 6 2 16,1-6-1-16,0 6 1 0,0-2-1 15,0-5 0-15,1 6-3 0,5-4 0 16,-5-6-1-16,8 8 2 0,-2-3 5 16,-1-5-2-16,7 2 4 0,-4-4 0 0,2-4 1 15,5-1 2-15,4 0-2 0,1-4 1 16,-4-5-5-16,-4-2 5 0,0 2 1 15,-6-3 5-15,-1-4 7 16,-3 4-5-16,3-7 2 0,-6 0-2 0,0 0 0 16,-2-6-5-16,-5 4-4 0,-3 3-2 15,-6 3-2-15,1 4-3 0,-5 4-1 16,-3 4-6-16,0 3 1 0,-2 1-1 16,1 8-3-16,4 2-5 0,2 3-6 15,5 2-8-15,3-4-17 0,10 4-29 0,0-1-20 16,6-2-32-16</inkml:trace>
  <inkml:trace contextRef="#ctx0" brushRef="#br0" timeOffset="780765.3058">6685 12014 396 0,'0'0'37'0,"0"0"-20"0,0 0-14 0,0 0-8 16,0 0-4-16,0 0 2 0,0 0 4 16,0 0 3-16,0 0 0 0,10 15 0 15,7 2-6-15,2 3 2 0,0 1 0 16,1 3 2-16,2 4 3 0,-2 2-1 15,2 2 0-15,1 3 0 0,-3 0 1 0,2 1-1 16,-1-3-1-16,-3 2 0 0,-1-1 0 16,-4-1 1-16,-1 2 1 0,-8 2 3 15,-1 2-6-15,-3 2 0 0,-3 0-11 16,-11-1-12-16,-2 0-8 0,-7-2-14 16,-2 3-26-16,-4 0-29 0</inkml:trace>
  <inkml:trace contextRef="#ctx0" brushRef="#br0" timeOffset="781254.637">5976 12183 137 0,'0'0'45'0,"0"0"0"0,0 0-3 0,0 0-8 15,0 0-4-15,0 0-8 0,0 0-7 16,0 0-6-16,0 0-5 0,-82 1-3 16,72 11 1-16,2 3-2 0,-3 8 1 15,5 2 0-15,0-1 0 0,-1 2 0 16,3-2 3-16,-1-6-6 0,1-2-2 0,1 2-2 16,2-2 2-16,-1 8 5 15,1 4 9-15,1 4 5 0,0 4 0 0,-3 7 12 16,3 2-5-16,0 4-3 15,-3 1-3-15,3-1-16 0,0-2 0 0,3 0-2 16,4-1-1-16,3-2 0 0,-1-1 0 16,6-5-1-16,0-3-5 0,5-5-1 15,1-5-2-15,6-5-4 0,2-5-3 16,3-7-25-16,4-3-34 0,3-5-20 16,6-6-36-16</inkml:trace>
  <inkml:trace contextRef="#ctx0" brushRef="#br0" timeOffset="781717.0172">6923 12882 92 0,'0'0'11'0,"0"0"-9"0,0 0-7 16,0 0-8-16,0 0-5 0,0 0 2 16,0 0-6-16,0 0-9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16:32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5914 5996 108 0,'0'0'35'0,"0"0"-8"0,0 0-3 15,0 0-3-15,0 0 8 0,0 0-1 16,0 0-1-16,0 0-5 0,0 0-10 16,-1-51-7-16,-1 51-1 0,2 0-1 15,-1 0 0-15,-2 0-1 0,-2 12-1 16,2 7 3-16,-2 8 4 0,5 4-5 0,0 3 4 15,0 6-4-15,3 5-3 0,-1 5 3 16,1 4-4-16,0 0 1 16,0 0-2-16,0-4 1 0,0-4 5 0,0-1-2 15,0-6 0-15,3-4 1 0,-2-6-5 16,-3-11 1-16,2-2 1 0,-1-6 1 0,-2-6-1 16,1 2 0-16,-1-6 2 0,0 0-2 15,0 0 2-15,0 2 0 16,0 0-2-16,0-1 1 0,0 1-2 15,3-1-1-15,-3 0-4 0,0-1-8 0,0 2-10 16,0-2-11-16,0 1-21 0,0-1-10 16,0 2-7-16,0-2 0 0</inkml:trace>
  <inkml:trace contextRef="#ctx0" brushRef="#br0" timeOffset="460.0681">5908 6510 145 0,'0'0'51'0,"0"0"-7"0,0 0-5 16,0 0-3-16,0 0 0 0,0 0-3 16,0 0-3-16,0 0-7 0,0 0-4 15,0 0-5-15,-49-51-6 0,49 51-6 16,0 0-4-16,0 0 0 0,0 0-1 16,0 0 3-16,0 9 2 0,6 11-2 15,1 3 2-15,3 4 3 0,-1 1-3 0,-1 4 3 16,1 0-5-16,-3-2 0 0,3 0-1 15,-1 1 0-15,-2-3 1 0,3-1-1 16,-3-3 2-16,0-3-2 0,-1-6 1 16,-2-4-2-16,-3-6 2 0,0-5 0 15,0 0 2-15,0 0 0 0,3 1 1 0,-3 0 3 16,1 1 1-16,-1 0 3 16,0-2-2-16,2 1-2 0,-2-1-1 15,0-3-3-15,1-9-2 0,-1-8 1 16,2-4-2-16,1 1 2 0,1-1 0 0,-1-2-2 15,4-1 0-15,2-3-2 0,-2-2-1 16,3 0-4-16,2-3 4 0,-1 2-6 16,1 1 6-16,-2-1 0 0,-1 3-1 15,2 0 4-15,-2 3-1 0,0 2 2 16,-5 9 2-16,2 5 1 0,-5 8-3 0,-1 3 0 16,0-2-4-16,0 2-1 0,0 0-2 15,3-1-1-15,-3 1-3 0,0 7-17 16,0 12-34-16,-7 6-53 0,4 6-109 15</inkml:trace>
  <inkml:trace contextRef="#ctx0" brushRef="#br0" timeOffset="1679.8404">7246 5326 92 0,'0'0'25'15,"0"0"-3"-15,0 0-4 0,0 0-1 16,0 0-7-16,0 0 5 0,0 0 0 0,-42-77 4 16,39 74 2-16,3 3-3 0,0-2-3 15,0 2-8-15,0-1-7 0,-3-1-5 16,3 2 0-16,0 0 1 0,0 0 6 15,-3 12 3-15,3 11 3 0,0 10-3 16,0 7 1-16,0 9-3 0,0 8 2 16,0 10 1-16,0 6 1 0,-1 5 0 15,1 6 2-15,0 1-3 0,0 2-2 16,0 0 0-16,0-1-4 0,0 0-2 16,0-9-1-16,1-7 2 0,5-5 0 0,0-6 6 15,-2-9-3-15,1-9 4 0,-2-5-5 16,-2-13 0-16,3-11-1 0,-4-1 1 15,3-7 1-15,-3 0 0 16,1 1 0-16,-1-5 1 0,0 0 2 0,0 0 2 16,0 2 0-16,2-2-1 0,-2 0-4 15,1 0-8-15,1 0-7 0,2-9-7 16,1-7-10-16,-1-2 3 0,2 4-7 16,-1-1 4-16,-2 0-1 0,0 5-1 15,0-6 10-15,0 5 4 0,-3-1 14 0,0 1 4 16,0 6-2-16,0-6 4 0,0 7-1 15,0-1 1-15,0 1 3 0,0-1-1 16,0 2 0-16,-3-1 2 0,-3-5 2 16,3 7-4-16,-5-5 2 0,-4-3-2 15,2 2-2-15,-3 0 4 0,0-1 2 0,7 3 4 16,-2-1 1-16,-1 2 1 16,2-2 1-16,-1 1 4 0,0-1 2 0,1 2 2 15,4 2 1-15,-3-5-1 16,3 5-1-16,0 0-4 0,-1 0-1 0,4 3-2 15,-3-1-4-15,3 1-3 0,0-2-3 16,0 2-8-16,0-1 0 0,0 1 0 16,0 0-1-16,0 0 7 0,3 10-2 15,8 8 0-15,1 6 0 0,1 2-2 16,-3 5 3-16,3 2 5 0,0 2-5 0,-3 5 3 16,3-1-3-16,-4-1-4 0,0 0 4 15,-2-5-5-15,0-2-1 0,-1-5 1 16,-2-3 1-16,2-4 4 0,-2-4 2 15,1 1-1-15,-1-4-2 0,-3-2 1 16,2 1-1-16,-1-7 0 0,-1 1 2 16,-1-5 2-16,0 0 2 0,0 0 4 15,0 2 3-15,0-2-2 0,0 0-2 16,0 0-3-16,3 0-4 0,-3-8-2 16,0-4-1-16,0-7 0 0,0 7-2 0,3-6 1 15,-2 1-3-15,1 5 2 0,1-4 1 16,1-3-4-16,1-1 0 0,3-5-1 15,-1-5-1-15,2-4 7 0,5-2-3 16,-2-4 0-16,2 1 4 0,-5 2-5 16,0 2 4-16,-3 3-1 0,-2 4-1 15,0 2-3-15,-1 8 3 0,0 0 0 16,0 7-5-16,-3 5-4 0,1 0-8 16,-1 6-20-16,0-2-27 0,0 2-26 15,0-2-27-15</inkml:trace>
  <inkml:trace contextRef="#ctx0" brushRef="#br0" timeOffset="2424.8756">8306 4964 94 0,'0'0'44'15,"0"0"-5"-15,0 0-8 0,0 0-7 16,0 0-8-16,0 0-2 0,0 0-1 16,0 0 0-16,0 0-1 0,0 0-3 0,-20-7-4 15,18 7-5-15,1 0-1 0,-1 0 0 16,1 0-3-16,1 0-2 0,-2 0-1 15,2 0 1-15,0 0 3 0,0 13 3 16,0 6 1-16,0 6 0 0,0 5 2 16,5 1 0-16,-1 3 0 0,2 4 1 15,2 4 5-15,-2 7 0 0,-1 6 0 16,-1 5-3-16,0 7-3 0,-1 8 2 16,0 2-4-16,-1 4 1 0,-2 1 1 15,0 1-2-15,0 1 3 0,0-1-1 0,0 0-3 16,0-4-4-16,0-8 0 0,0-8-6 15,0-11 3-15,0-12 3 0,4-6 1 16,0-7 7-16,2-2-1 0,0-4 3 16,-2-2 1-16,1 0-1 0,-4-3 0 15,6 0-2-15,-4-6-1 0,-2 0-3 0,2 0-3 16,-1-5 3-16,-1 0 0 16,-1 0 0-16,2 0 0 0,-2-1-1 15,1 2-2-15,-1-1-2 0,0 1-1 16,0 0 1-16,0 5-1 0,0-6-2 0,0 0-2 15,0 1 2-15,0-6-1 0,0 3 3 16,0 2 5-16,-1 0 1 0,-1-1 1 16,2-4-1-16,-1 0-1 0,1 0-2 15,0 1 0-15,-2 1-4 0,1-1-6 16,-1 1-11-16,1 0-11 0,-2-1-6 16,3 1-5-16,-3-1 6 0,3-1-4 0</inkml:trace>
  <inkml:trace contextRef="#ctx0" brushRef="#br0" timeOffset="3015.7617">8173 6473 110 0,'0'0'50'0,"0"0"-2"15,0 0-4-15,0 0-14 0,0 0-10 16,0 0-8-16,0 0-10 0,0 0-8 15,0 0-1-15,0 0 2 16,-12-12 1-16,12 12 4 0,3 4 0 0,6 9 3 16,5 5-1-16,-2 4 2 0,4 5 2 15,-2 0-2-15,2 1-1 0,-3 2 0 16,3 0-1-16,-3 0 0 0,-1 2 1 16,-1 0-2-16,-1 0-2 0,-2-3-2 15,-1 0 0-15,-3-3-1 0,2-3 4 0,-3-7 1 16,1 0-1-16,-1-7 2 0,-1-5-1 15,-1 2 1-15,-1-6 6 0,0 0 6 16,0 0 1-16,0 0 1 0,0 0-3 16,0 0-2-16,0-11 3 0,0-9 2 15,0-7-6-15,0 2-6 0,0-2-4 0,0-1-3 16,0 1 1-16,0 2 0 16,0 1-4-16,7 1-1 0,-1 2 0 15,-2 6-1-15,1 1-2 0,2 0 0 16,1 1 0-16,3-5 2 0,-1 3 3 0,1-1 3 15,-2 1-10-15,0 5 4 0,1-3 0 16,-6 1-4-16,3-1 12 0,2-7-2 16,-3 0 0-16,4-1-5 0,0-2 0 15,2-1 1-15,1-2 5 0,-2 2 5 16,-1 2 3-16,-4 4 3 0,-2 9-2 0,-2 5 6 16,-2 4 0-16,0-1 1 15,0 1-2-15,0-2-2 0,0-2-6 0,-2 1-1 16,-8 3-3-16,-7 2-1 0,0 14 2 15,-5 4-3-15,-3 5 0 0,2 1-3 16,0-3 0-16,3-1 0 0,-2-3 3 16,-1-1 0-16,0 0 0 0,-5-4-20 15,-2 1-56-15,-2-5-94 0</inkml:trace>
  <inkml:trace contextRef="#ctx0" brushRef="#br0" timeOffset="10605.2778">3026 7642 56 0,'0'0'23'15,"0"0"-1"-15,0 0-3 0,0 0-1 0,0 0-6 16,0 0 1-16,0 0-2 0,0 0-4 16,0 0 0-16,0 0-5 0,-10-9-2 15,10 9 2-15,0-1-2 0,-1 1 0 16,-1-1 0-16,1 1-3 0,-1-2 0 16,1 2 0-16,-1-2 0 0,1 2-1 0,-1-1 3 15,0 1-3-15,-1-2 2 0,3 2-1 16,-3 0-2-16,3 0-4 0,-3-3-5 15,3 3-8-15,-1 0-12 0,-1 0-6 16,2-1-2-16</inkml:trace>
  <inkml:trace contextRef="#ctx0" brushRef="#br0" timeOffset="11653.8651">13909 7996 78 0,'0'0'27'0,"0"0"0"0,0 0-3 16,0 0-4-16,0 0-4 0,0 0-8 15,0 0-2-15,0 0-3 0,0 0 0 16,0 0-1-16,-17-7 0 0,17 7-2 0,0-3 0 16,0 3 0-16,-1 0-2 0,1 0 1 15,-2 0-3-15,2-2 2 16,-1 2-2-16,1 0 0 0,-2 0 0 15,2 0-2-15,-1 0 0 0,1 0 2 0,0-2-2 16,0 2 3-16,0 0 3 0,0 0 0 16,-2 0 0-16,2 0 3 0,0 0-3 15,0 0 3-15,0 0 1 0,0 0 0 16,0-1 0-16,0 1 0 0,0 0-3 16,0 0 1-16,-1 0-1 0,1 0 1 0,0 0 1 15,0 0-3-15,0 0-1 0,0 0 1 16,0 0-2-16,0 0 0 0,0 0 1 15,0 0 1-15,0 0 0 16,0 0 0-16,-2 0 3 0,2 0-3 0,0 0 0 16,0 0 0-16,0 0-3 0,0 0-2 15,0 0-6-15,0 0-7 0,-1 0-14 16,1 0-18-16</inkml:trace>
  <inkml:trace contextRef="#ctx0" brushRef="#br0" timeOffset="14540.1564">13882 7702 57 0,'0'0'11'0,"0"0"-4"15,0 0-3-15,0 0 1 0,0 0 6 0,0 0 5 16,0 0 5-16,0 0 3 0,0 0 3 15,0-43 4-15,0 43-1 0,0-1-3 16,0 1-5-16,0-2-2 0,0 0-2 16,0 1 1-16,1 0-4 0,-1 0-2 15,0-1-4-15,0 0-5 0,2 1-1 0,-2-1-3 16,0 0-3-16,0 2-4 16,0-1-2-16,0 1 2 0,0 0 3 0,1 0 4 15,1 0 3-15,2 11 1 16,2 2-4-16,0 5-1 0,2-2-2 0,1-2-1 15,-3-3 1-15,1-2 3 0,0 4-1 16,0-6 5-16,2 5-3 0,-3-6 3 16,2 1 1-16,0-2 3 0,-1-2 2 15,2 3 6-15,1-5 6 0,3 1-3 16,3-2 0-16,4-2-8 0,2-6-1 0,1-6-1 16,1-3-1-16,1-2-2 0,3-7-3 15,-1-1-2-15,5-2-1 0,0 0 0 16,-3-3 0-16,-2 5 0 15,-1 0 1-15,-3-1 0 0,-1 6-6 0,-2-1 0 16,2 3-1-16,-2 5-4 0,-1 1 3 16,-6 5-5-16,1 3-1 0,-5 3-5 15,2 3-10-15,4 0-13 0,1 0 0 16,1 8-10-16,0 2-16 0,-6-1-11 16,0 4-32-16</inkml:trace>
  <inkml:trace contextRef="#ctx0" brushRef="#br0" timeOffset="14972.5581">13925 7875 244 0,'0'0'63'0,"0"0"-13"16,0 0-17-16,0 0-10 0,0 0-15 15,0 0-5-15,0 0-3 0,0 0-4 0,0 0 0 16,0 0 4-16,-10 2 4 16,17 7-1-16,5 7-2 0,1-1 2 15,-1 0-3-15,2-1 2 0,1-2 1 16,0 0 4-16,1-3-1 0,0 1-1 0,2-3 1 15,0-1-2-15,0 1 1 0,2-2-2 16,2 0 0-16,-8-2 1 0,6-3-1 16,0 0-4-16,2 0 3 0,7-5 0 15,2-3 4-15,3-5 2 0,5-4-2 16,5-5-5-16,3-4-2 0,0-4-5 0,0-4-1 16,-2-2 0-16,0 0-4 0,-6-3 3 15,0 2-1-15,-7-1-6 0,0 3-3 16,-3 4-14-16,-5 4-16 15,-2 6-27-15,-8 6-24 0,-2 4-29 0</inkml:trace>
  <inkml:trace contextRef="#ctx0" brushRef="#br0" timeOffset="29004.3214">10319 16580 186 0,'0'0'38'0,"0"0"-5"0,0 0 1 16,0 0-10-16,0 0-3 0,0 0-4 0,0 0 2 15,0 0-2-15,0 0 1 0,0-6-3 16,0 4-1-16,0 2-8 0,1 0-2 16,1 0-3-16,-1-3-2 0,5 1 4 15,4-4-1-15,3-3-2 0,9-1 1 16,-1 1-2-16,3-2-4 0,-1-1 5 0,1 3-7 16,-2 0 6-16,-9 3-5 0,2 3-1 15,-7-1 2-15,-2 2-3 0,4 0 0 16,-7 1 0-16,4-1-1 15,-1 2 1-15,-6 0 2 0,0 0 4 0,0 0-6 16,1 0-9-16,1 0-10 0,-1 0-12 16,-1 0-20-16,0 0-20 0,0 0-14 15</inkml:trace>
  <inkml:trace contextRef="#ctx0" brushRef="#br0" timeOffset="29253.9945">10254 16604 180 0,'0'0'34'15,"0"0"-9"-15,0 0-6 0,0 0-4 16,0 0-3-16,0 0-3 0,0 0-6 16,0 0-6-16,0 0 0 0,0 0-3 15,43-5 8-15,-21 0 4 0,-1-1-5 16,1-1 3-16,3-2-10 0,1-2 2 0,1-2 3 15,1 2-4-15,-2-1-8 0,-4 2-2 16,-1 1-2-16,-5 2-19 0,-1 3-9 16,-7 3-6-16,-2-1-11 0</inkml:trace>
  <inkml:trace contextRef="#ctx0" brushRef="#br0" timeOffset="29493.0142">10152 16755 229 0,'0'0'48'16,"0"0"-15"-16,0 0-8 0,0 0-10 0,0 0-6 16,0 0-3-16,0 0-3 0,0 0-8 15,0 0-12-15,0 0 6 16,71-23 0-16,-48 18 4 0,1 2 5 15,2 1-6-15,1-2-10 0,1 1 3 0,-1 0-8 16,-1 0-13-16,0 0-23 0,-4 2-22 16</inkml:trace>
  <inkml:trace contextRef="#ctx0" brushRef="#br0" timeOffset="29757.914">10157 16894 277 0,'0'0'65'0,"0"0"-15"0,0 0-18 16,0 0-9-16,0 0-7 0,0 0-3 15,0 0-6-15,0 0 0 0,0 0-2 0,42-72-3 16,-28 59-2-16,4 6-2 0,0-4 2 15,3 3-2-15,2-1-4 0,3 2-6 16,3-1-1-16,1-3-3 0,3 4-3 16,1-2-24-16,3 1-43 0,-1-3-86 15</inkml:trace>
  <inkml:trace contextRef="#ctx0" brushRef="#br0" timeOffset="51355.6525">21186 5014 202 0,'0'0'70'16,"0"0"-21"-16,0 0-14 0,0 0-13 15,0 0-9-15,0 0-4 0,0 0-4 16,0 0-2-16,0 0-1 0,0 0-5 16,-7-23-1-16,5 23-3 0,2-2-7 0,0 2 3 15,0 0 3-15,0 0 4 16,0 0 5-16,0 6 2 0,0 6-1 16,0 5-2-16,2-5 0 0,2 5-2 15,-1-8-1-15,0 0 1 0,0 2-1 0,0-4 3 16,0 3 0-16,-2-7-2 0,5 4 4 15,-3-4-2-15,1 3 2 0,2 0 4 16,-3-4-1-16,4 1 3 0,-3-2 5 16,2 1 5-16,4-2 4 0,2 0-1 15,8-8 0-15,6-7-8 0,3-3-2 16,3-6-5-16,4-4-3 0,0-4 0 16,0 0 1-16,-2 0-5 0,-1 0-2 15,-4 3-2-15,-2 4-4 0,-1 4 2 16,-6 5-3-16,-5 5-3 0,-7 4-5 0,-3 4-22 15,-5 3-7-15,0 0-25 0,-3 7-28 16,-10 9-50-16</inkml:trace>
  <inkml:trace contextRef="#ctx0" brushRef="#br0" timeOffset="51772.0005">20931 5317 326 0,'0'0'55'16,"0"0"-12"-16,0 0-15 0,0 0-10 0,0 0-8 15,0 0-7-15,0 0-3 0,0 0-3 16,0 0-2-16,0 0 0 0,-8-4 3 15,8 4 1-15,3 5-1 16,7 8 0-16,1 2 2 0,2 0 0 0,0 0 2 16,1 2 1-16,1 0-1 0,0-2-1 15,2-2 0-15,0-2-1 0,1-2 5 16,1-1 2-16,-6-4 0 0,1-1-3 16,1-3 2-16,2 0-1 0,6-7 6 15,5-7 2-15,6-6-2 0,8-5-6 0,2-6 0 16,2-4-2-16,-3-1-1 0,-2-3-1 15,-2-1-4-15,-2-1 1 0,0 0-5 16,-3 3 4-16,-2 6 4 0,-6 5 0 16,-7 10 2-16,-10 7-4 0,-5 7-14 15,-4 3-28-15,0-3-75 0,0 3-77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17:31.3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6202 10600 30 0,'0'0'21'0,"0"0"0"0,0 0-4 15,0 0 1-15,0 0-3 0,0 0-5 0,0 0-3 16,0 0-3-16,0 0-5 0,0 0-5 15,0-9-4-15,0 9-3 0,0 0 0 16,0 0 1-16,0-2 4 0,0 2 1 16,0 0 1-16,0 0 2 0,0 0 1 15,0 0 2-15,0-2 1 0,0 2 0 16,0 0 1-16,0 0 0 0,0 0 0 16,0 0-2-16,0 0-7 0,0 0-14 15</inkml:trace>
  <inkml:trace contextRef="#ctx0" brushRef="#br0" timeOffset="4326.9901">6161 10513 12 0,'0'0'8'15,"0"0"-3"-15,0 0-2 0,0 0-2 0,0 0-1 16,0 0-1-16,0 0-2 0,0 0 1 15,0 0 1-15,0 0 1 0,-7-14 1 16,7 13 1-16,0 1 1 0,0-2-1 16,0 2 1-16,0-2 0 0,0 2 0 15,0-1 2-15,0 1 2 0,3-1 1 0,-3 1-3 16,0 0 3-16,0-2-2 16,3 2-2-16,-2 0 0 0,1-1-2 15,-1 1-1-15,1 0 1 0,-1 0-4 16,1-2 2-16,-1 2 0 0,1 0 0 0,-1 0 0 15,-1 0 0-15,4 0 3 0,-4 0 0 16,0-1 5-16,3 1 0 0,-3 0 3 16,0 0 2-16,0 0 1 0,3 0 0 15,-3 0-1-15,1-2-1 0,-1 2-5 16,2 0 0-16,-2 0-3 0,0 0-2 0,1 0 1 16,-1 0-2-16,0 0 0 0,2 0-1 15,-2 0 0-15,0 0 0 16,0 0 0-16,0 0-1 0,1 0 2 15,-1 0 0-15,0 0 0 0,0 0 3 0,0 0-1 16,2 0 1-16,-2 0-1 0,0 0 1 16,0 0-2-16,0 0 1 0,0 0-2 15,1 0 0-15,-1 0-2 0,0 0 0 16,0 0-2-16,0 0 3 0,0 0 0 16,0 0 2-16,0 0-4 0,0 0 2 0,2 0 2 15,-2 0-2-15,0 0 1 0,0 0-1 16,1 0 0-16,-1 0-3 0,0 0 0 15,0 0-2-15,2 0-4 0,-2 0 0 16,7 0 1-16,6 0-6 0,-3 0-18 16,10 2-36-16</inkml:trace>
  <inkml:trace contextRef="#ctx0" brushRef="#br0" timeOffset="5058.8665">6195 10514 35 0,'0'0'9'0,"0"0"1"0,0 0-1 0,0 0 0 16,0 0-2-16,0 0 0 0,0 0 1 15,0 0 1-15,0 0-1 0,-11-9 1 16,11 8 0-16,-1-1 0 0,1 2-3 16,-3-1 0-16,3 1-2 0,0-2-2 15,0 2 0-15,-3-1 0 0,3 1-1 0,0-2 0 16,0 2 0-16,-4-2-2 0,4 2-3 15,0 0 0-15,0-1-3 0,0 1-1 16,0 0 4-16,0 0-2 0,0-1 2 16,0 1 2-16,0 0-1 0,0 0 3 15,0 0 2-15,-1 0-1 0,1-2 2 0,0 2 3 16,0 0 0-16,0 0-1 16,0-1-1-16,-2 1-3 0,2 0-1 15,0-2 1-15,-1 2 0 0,1-1 0 16,-2 1-1-16,2-2 0 0,-1 2-3 0,1-2-3 15,0 2-6-15,-2-1-8 0,2 1-9 16,0 0-1-16,0 0-1 0</inkml:trace>
  <inkml:trace contextRef="#ctx0" brushRef="#br0" timeOffset="9459.4858">6222 10526 44 0,'0'0'24'0,"0"0"0"0,0 0-2 15,0 0-4-15,0 0 0 0,0 0-2 16,0 0-5-16,0 0 0 0,0 0-4 16,0 0-2-16,-6 2-2 0,6-2 0 15,0 0-2-15,-1 0 1 0,1 0-2 0,0 0-1 16,0 0 0-16,-2 0-3 16,2 0 0-16,0 0 1 0,0 0 1 15,0 0 2-15,0 0 2 0,0 0 0 16,0 0 0-16,0 0 1 0,0 0 1 0,0 0 5 15,0 0 0-15,2 0 4 0,-1 0 1 16,1 0-2-16,5 0 3 0,-1 0-5 16,1 0 2-16,3 0-3 0,-7 0-3 15,3-2-1-15,3 1-3 0,-4 0 2 16,7-1 0-16,5-1 2 0,-5 2-1 0,6-1-5 16,-7 2-2-16,-7 0-3 0,9 0 3 15,-6 0 0-15,6 0 5 0,6 0 0 16,-7 0-2-16,8 0 1 0,-3-2 0 15,2-1 1-15,4-3 3 0,-1 2-2 16,1-1-2-16,-1 1-2 0,-1 1 1 16,1 0-1-16,0-1 1 0,1 3 0 15,-7-1-2-15,4 1-2 0,0 1 3 16,1 0-1-16,6 0 3 0,-1 0 1 16,-3 0 0-16,2 0-3 0,4 0 2 0,-2 0-1 15,2 0 1-15,0 0 1 0,0-2-1 16,1 0-1-16,-1-5 1 0,0 3 0 15,0-2 0-15,-3 0 0 0,3 1-1 16,-3-1 0-16,-3 0-1 0,2 1-2 16,-8 1-1-16,-1 3-1 0,3-1 3 15,-2 2 2-15,2 0 2 0,-2 0-1 16,2 0-1-16,0 0 0 0,5 0-1 16,-3 0 1-16,-7 2 2 0,4-1-2 15,0-1 1-15,1 0 0 0,7 1 1 0,-1-1 2 16,2 0 3-16,4 0-1 0,0-1 0 15,3-4-3-15,-1 1 0 0,0-2-4 16,1 1 1-16,-1 2 0 0,1 1-1 16,-2 1 1-16,0 1-3 0,-2 0 1 15,-1 0-5-15,-4 0 2 0,1 5-2 0,-3 1 3 16,0 0 4-16,3 0 2 16,-1 0 4-16,2-2-1 0,2 3-4 15,0-3-2-15,0-1 1 0,3 2 1 16,0-2 0-16,-2 0 0 0,5-2-2 0,-2 2 1 15,2-1 1-15,1-2 0 0,0 0 0 16,2 0 1-16,1 0-1 0,1 0-1 16,2-3 1-16,-1 0-1 0,-1-2 0 15,-2 2-1-15,1 0-2 0,-3 1 4 16,4 1 1-16,2-2 0 0,3 2 3 0,1-2-3 16,2-1-2-16,0 3 1 0,-3-1 0 15,-2 1-2-15,2 1-1 16,-2 0 1-16,-2 0 0 0,-1 0 1 0,2 0 2 15,2 0-3-15,0 0 1 0,0 0-1 16,2 0 0-16,0 0 0 0,3 0 1 16,-1 0 0-16,1-2-1 0,1 2 0 15,0 0 0-15,2-1-1 0,-4 1 1 16,5-3 0-16,1 0 1 0,1-2 1 16,4 1-1-16,2-4-1 0,3 2 1 0,-2-1-1 15,3 0 0-15,-6 1 1 0,2 0-1 16,1 0 2-16,0 2 0 0,-1-1-2 15,0-1 0-15,0 1 0 0,-1-1 1 16,1 2 1-16,0 0-1 0,-2 2 0 16,0-3-1-16,-1 2 0 0,0 0-1 15,-2-2 2-15,0 3-1 0,-2-3 2 16,3 0-2-16,-1-1 0 0,3-1 2 16,2-2-2-16,0 1 0 0,-1-1 3 15,1 0-3-15,0 0 1 0,-2-1 0 0,0 2-2 16,-2-2 1-16,-1 3 1 0,-1-2-1 15,2 0 0-15,0 2 1 0,0-2 1 16,-2 2-2-16,3-2 1 0,0 0-1 16,-2-1 1-16,0 3-1 0,-2-1 0 15,-5 2 2-15,4 0-2 0,-3 0 0 0,-1 0 0 16,0 0 0-16,-1 1 0 16,-2 1 0-16,-3 1 1 0,2-1-1 15,-3 0 0-15,-1 1 0 0,2 0-1 16,-3 0 1-16,1 0 1 0,2 2-1 0,-1-2 0 15,0 2 0-15,3 0 0 0,-1-2 0 16,0 1 1-16,-2-2-2 0,0 1 2 16,1-1-2-16,-3 1 1 15,0 1 0-15,0-1 0 0,1 0 1 0,-2 2-1 16,1-3 1-16,0-1-1 0,-3 3 0 0,1-3 0 16,-1 0 0-16,-1 3 0 0,1-3 0 15,-3 2 1-15,0 0-1 0,-1-1 1 16,-3 1-1-16,-1 2 0 15,0-2-1-15,-3 0 1 0,2 1 0 0,-4-2 1 16,1 1-1-16,-2 0 1 0,4 0-1 16,-2 0 0-16,-2-1 0 0,-5 2 0 15,-1 1 1-15,-6-1-1 0,2 0 0 16,-1 1-1-16,-6 1 1 0,7 0 0 16,-8 0-1-16,1 0 1 0,5 0 0 0,-6 0 0 15,1 0 1-15,0 0 1 0,-6 0-1 16,0 0 1-16,0 0 0 0,1 0 0 15,5-2 2-15,0 2-2 16,7-3 1-16,1 0 1 0,1 0-1 0,2-3 0 16,2 2-1-16,-2-2-1 0,-2 1-1 15,-1 0 0-15,2 2 0 0,-1-1 1 16,2 1-1-16,-1 0 0 0,-5 1 0 16,1 1-1-16,2 1 0 0,-2 0 1 15,0 0-1-15,-8 0 1 0,7 0 0 0,-5 0 0 16,-1 0 1-16,1 0-1 0,-6 0 0 15,0 0 0-15,0 0 1 0,1 0 1 16,-1 0 1-16,3 0 0 0,-1 0-2 16,0 0 1-16,-1 0 0 0,1 0 0 15,-1 0-1-15,1 0 1 0,5 0-1 16,-1 0 1-16,5 0-2 0,1 0 1 16,-2-4-2-16,2 1 2 0,-8 2-1 15,2-1-1-15,-2 1 3 0,1 1-2 16,-1-1 0-16,3 1 0 0,-7 0 0 0,0-2 0 15,0 2 1-15,1 0-1 0,1-1 0 16,-1 1-3-16,1 0 3 0,-1-2-5 16,1 2 5-16,-1-2 0 0,1 2 0 15,-1 0 6-15,1 0-6 0,-1-3 0 16,-1 3 0-16,3 0 0 0,-2-1 1 0,1 1-1 16,-1 0 1-16,1-1-6 0,0 1 5 15,0-2 2-15,-1 2-2 16,1-2 0-16,-1 2-2 0,1 0 2 15,-1-1-1-15,1 1 1 0,-1 0 1 0,1-2 1 16,-1 2-2-16,5-1 0 0,0 1-2 16,1-2 1-16,-3 2 1 0,-4 0-1 15,0-1 1-15,0 1-1 0,7 0 0 16,-1 0 4-16,-1 0-4 0,0 0 0 16,-5 0 1-16,0 0-4 0,0 0 4 0,3 0 1 15,-2 0-2-15,1 0 2 0,-1 0 1 16,1 0-2-16,-1 0 1 0,1 0-1 15,-2 0 0-15,1 0 1 0,-1 0 0 16,2 0-1-16,-2 0 3 0,1 0-2 16,-1 0 0-16,2 0 0 0,-2 0 0 15,0 0 0-15,1 0-1 0,-1 0 0 16,0 0 1-16,2 0-1 0,-2 0 2 16,0 0-3-16,0 0 1 0,0 0 3 15,0 0-3-15,0 0 4 0,0 0-5 0,0 0-3 16,0 0 4-16,0 0 0 0,0 0 1 15,0 0-1-15,0 0 0 0,0 0-6 16,0 0 3-16,0 0-7 0,0 0-11 16,0 0-14-16,0 0-43 0,0 3-82 15,-2 1-95-15</inkml:trace>
  <inkml:trace contextRef="#ctx0" brushRef="#br0" timeOffset="18534.0546">22123 6598 0 0,'0'0'19'15,"0"0"-1"-15,0 0 5 0,0 0 5 16,0 0 2-16,103 0 7 0,-69 0-3 0,6-1-5 16,4-3-3-16,4 0-4 0,4 0 1 15,6-4 3-15,5 2-6 0,7 0 0 16,5-2-9-16,5 1-5 15,3 0-7-15,2 2 0 0,1-3-1 0,2 0-2 16,1 2-1-16,0-1-3 0,1 1 2 16,-1 1 1-16,0 0 3 0,-2 2 5 15,-1 1-3-15,3-2-4 0,-1 1 0 16,1 0 2-16,1 0 2 0,1-1 7 16,5 1 7-16,-1 1-3 0,5-1 1 0,4 1-3 15,0 1-1-15,2 0 0 0,2-1 0 16,-1 2-3-16,2-1 6 0,-1-1-1 15,2 1 2-15,3-3 0 16,-2 1-8-16,5 0 2 0,2 1-2 0,5-1 2 16,2-2 0-16,0 1-4 0,4 2 0 15,3-3-1-15,1 1 1 0,0 2 0 16,1-1 0-16,4 1-4 0,-2 0 1 16,1-1 0-16,-1-1-1 0,0 1 1 15,-3 0 0-15,-1 2 2 0,-2-1 0 0,0-1-1 16,-3 2-2-16,-1 0-1 0,-5-1 1 15,-1-1-1-15,-5 1 3 0,-3-1-1 16,-3 0-2-16,-7-1 3 0,-2 0-2 16,-4 0 2-16,-5-2 2 0,-4 1-2 15,-5 0 1-15,-4 1 1 0,-3 0 0 0,-2-1 0 16,-5 0-2-16,-6 1 0 0,-4 1 0 16,-6 1 0-16,-9 0-1 15,-5 2-4-15,-4-1-4 0,-12 1-7 16,-8 0-8-16,-8 0-33 0,-3 0-29 0,0 0-29 15</inkml:trace>
  <inkml:trace contextRef="#ctx0" brushRef="#br0" timeOffset="19330.3717">22123 6698 193 0,'0'0'33'0,"0"0"-17"0,0 0-9 16,0 0-3-16,0 0-4 0,0 0 0 15,0 0 0-15,0 0-1 0,0 0 1 16,0 0-1-16,0-9-1 15,0 9 1-15,0 0 1 0,0 1 3 0,0 15 23 16,-1 5 4-16,-1 8 4 0,1 1 1 16,-1 2-21-16,-1 2-6 0,2-1-3 15,-1 2 0-15,2-2 0 0,0 0 2 16,0 1-4-16,0-3-1 0,2-3-3 16,2-1 0-16,2-4 1 0,3 0 0 0,-2-1 4 15,-1-1-4-15,0 0 0 0,1-1 0 16,-2-5-2-16,-2 0 0 0,0-4-1 15,-1 0-2-15,1 0-2 16,-3-6-1-16,1 1-10 0,-1-6-12 0,0 0-20 16,0 0-26-16,0 1-21 0,0 1-32 15</inkml:trace>
  <inkml:trace contextRef="#ctx0" brushRef="#br0" timeOffset="20214.9944">22119 7396 81 0,'0'0'19'0,"0"0"-3"0,0 0 10 0,0 0 0 16,0 0 2-16,0 0-3 15,0 0-12-15,0 0 0 0,0 0 0 16,81 61 1-16,-58-53 0 0,3-1-8 0,6-1-1 15,5-1 4-15,4-2-2 0,6-1 5 16,3-1-3-16,6-1-4 0,3 0-3 16,2 0-1-16,4 0-1 0,0-1 0 15,2-2-1-15,1 1-1 0,1 2-3 16,2-1 3-16,1-1-1 0,3 0 3 0,1-1 0 16,2 2-1-16,0-2 1 0,0 0 0 15,0-2-4-15,3 2-5 0,0 0-3 16,0-1 5-16,4-1 10 15,2-1 6-15,3 0 7 0,1-3-6 0,1 2-2 16,5-3 1-16,2 3 1 0,2-3-3 16,4 2 1-16,1-2-6 0,2 1-6 15,0 0 4-15,0 2 2 0,0 0 0 16,4 2 0-16,-4-2-1 0,2 1-3 16,-3 2 0-16,3-1 4 0,0 0-2 0,0 2 0 15,1 1 0-15,2-1-2 0,1-2 2 16,3 2 0-16,2-2 1 0,-1 1 2 15,-2-1 0-15,0 1-5 16,-2-2 2-16,0 1 2 0,1-3-1 0,2 2 6 16,-2-1-5-16,-1-2 0 0,-1 2 0 15,0 2 1-15,0-2-1 0,-2 3-1 16,1 0-2-16,-7 1 0 0,-1-1-4 16,-4 3 2-16,-2-1-1 0,-2 2 2 15,-4 0 2-15,0-2-1 0,-4 2 0 0,-3 0-3 16,-2-1 0-16,-3 1 3 0,1 0 0 15,-4-1-1-15,0 1 4 0,-5 0-2 16,-1 0 1-16,0 0 1 0,-5 0-1 16,-1 0 3-16,-3 0-2 0,-1 0 1 15,-3 0-5-15,-6 0 2 0,-3 0 1 16,-5-2-3-16,-2 2 10 0,-5 0-6 0,-1-2 2 16,-1 2 0-16,0-1-3 15,1 0 0-15,-3-2 1 0,0 0-2 16,-2-1 1-16,-2 2-1 0,-2 0 0 0,-2 1 0 15,-1-3 0-15,-6 2-1 0,-1 1 1 16,-4 0 2-16,-7 1-3 0,6 0 4 16,-7 0-3-16,2 0 0 0,-1 0 0 15,-1-2-2-15,1 2 3 0,5-1-2 16,-1-1 2-16,2 0-2 0,1 2 1 0,-3-3-4 16,2 1 3-16,-1 0 0 0,1-1 0 15,-1 1 0-15,-1 0-6 0,0-2-1 16,8 2-1-16,-4-3 0 15,2 0 2-15,-1 1-2 0,-4 1-3 0,-7 1 2 16,7-1-3-16,-7 1-1 0,0 1-8 16,2 0-14-16,-6 1-16 0,0-2-12 15,0 2-25-15</inkml:trace>
  <inkml:trace contextRef="#ctx0" brushRef="#br0" timeOffset="21295.5453">29795 6333 47 0,'0'0'25'0,"0"0"2"15,0 0-2-15,0 0-2 0,0 0-2 16,0 0-1-16,85-25-2 0,-59 25 0 16,-2 0-4-16,1 2 3 0,4 1 7 15,6 1 0-15,2-1 0 0,7 0-8 16,3 1-11-16,4-3-3 0,-2-1-4 16,3 0-3-16,-1 0-2 0,-1 0-1 0,2 0-1 15,-2 0-5-15,0-1 2 0,-1-1 1 16,-1-1 6-16,0-1 2 0,-3 2 3 15,-2-1-1-15,-5 0 1 0,-5 1 1 16,-10 1 0-16,-3 1 1 0,-7 0-2 16,-1 0 0-16,1 0 0 0,-7 0 1 15,4 0 1-15,-4 0-1 0,-2 0 2 16,3 1 0-16,-7-1-1 0,0 0 4 16,0 0 4-16,1 0 2 0,1 0 5 15,-1 0 1-15,1 0-3 0,-1 0 0 0,1 0-1 16,-1 0-2-16,1 0 4 0,-1 2 0 15,1-2-1-15,-1 0-1 16,1 0-3-16,-1 0-1 0,1 1 0 0,-1-1-4 16,0 0-1-16,1 0-1 0,-2 0-3 15,1 2 0-15,-1-2-1 0,3 0 0 0,-3 2 0 16,0-1 1-16,1 5 1 16,1 0 0-16,-1 6-1 0,2 7-1 15,0-3 0-15,0 5 0 0,0-1 0 16,0 2 1-16,0-1-1 0,0 3 1 0,0 3 4 15,2 2-2-15,-2 3 3 0,0-3-4 16,0 1-2-16,-2-3-2 0,2-2 0 16,0-1 0-16,-1 0 0 0,1 0 5 15,-2 1-2-15,1-1 1 0,-2 0-1 16,1-7-1-16,-1 1 0 0,0 1-1 0,0-6 0 16,0 6 1-16,0-7 0 0,0-1 1 15,0 4-2-15,-3-5 1 16,2 3-1-16,-2-3-1 0,1 2 0 15,-1-2 1-15,0 1 1 0,-1 0 1 0,1-1 1 16,-1-1-1-16,-2 1 0 0,3-6-1 16,-1 3 1-16,1-1 0 0,-1-1 0 15,-2 2 0-15,0-2 0 0,-1 1 0 16,-3-2-1-16,-6 2 1 0,-2-2-1 16,-8 3 1-16,-5 0 0 0,-6 1 1 0,-6-2 0 15,-5 1-1-15,-1 3 3 0,-2-2-7 16,1 3-2-16,0 0-10 0,-6-1-38 15,-2 3-68-15,-5-4-150 0</inkml:trace>
  <inkml:trace contextRef="#ctx0" brushRef="#br0" timeOffset="23699.7081">22187 7612 10 0,'0'0'13'0,"0"0"5"0,0 0 8 16,0 0 1-16,0 0 2 0,0 0 2 15,0 0-5-15,0 0 0 0,0 0 0 16,4-38-5-16,-3 36-6 0,-1 1-4 16,0 0-5-16,0 0-3 0,0-1-3 0,0 0 0 15,0 2-3-15,0-1 2 0,0 1 1 16,-4 0 0-16,-2 7 3 0,-2 7-3 15,-3 5 2-15,-1 3-2 16,0 3 2-16,-2 2 0 0,-1 1-1 0,-1 4 0 16,-1 0-1-16,0 2 0 0,-1 5 2 15,-2-1 0-15,1 1-1 0,0 0 0 16,1-3-1-16,0-3-1 0,2-7 0 16,7-8 1-16,4-7 1 0,3-8 11 15,2-3 6-15,-1 0 1 0,1 0-3 0,0-7-10 16,7-8-6-16,3-7-1 0,6-4-3 15,0-1 3-15,4-4-6 0,-1 0 0 16,0 0-1-16,-1-1-5 0,-1 1 4 16,-2 1-3-16,0 1 8 0,1-2 1 15,-5 2 0-15,0 1 5 0,-3 3-1 0,-2-1 2 16,-2 2 1-16,-1 7 2 16,-1-1 3-16,-1 6 5 0,-1-2 5 15,0 2 2-15,0 6 0 0,0 1 2 16,0 5-3-16,0-2-3 0,0 2-6 0,0-1-4 15,0-1-5-15,0 1-3 0,0 0-4 16,0 1 1-16,0-2 1 0,0 2 0 16,0 0 5-16,0 11-1 0,0 5 0 15,0 4 0-15,0-5 1 0,3 2-2 16,2 1 0-16,1-1 2 0,2 7 7 0,3-2 1 16,2-3 4-16,3 3-4 0,4-1-6 15,2 0 0-15,1 1-2 16,3 1 2-16,2 3-3 0,1 0 1 15,0 0-3-15,-2-1-2 0,1 1-3 0,-5 0-3 16,3 2-2-16,-3-1-13 0,1 2-33 16,-3 2-59-16,-4 1-90 0</inkml:trace>
  <inkml:trace contextRef="#ctx0" brushRef="#br0" timeOffset="24154.8564">21523 8294 239 0,'0'0'22'16,"0"0"1"-16,0 0-2 0,78-36-2 0,-46 31-1 15,5 2-2-15,4-2-3 0,5 2-2 16,5-1-4-16,5 1 0 0,3-4-1 16,5 0-3-16,1-2 0 0,3-2-1 15,4-1-2-15,2 0-4 0,2 0-4 16,1-2-3-16,-1 1-2 0,2 0 2 0,-4 2 4 16,-4 1 0-16,-6 2-5 15,-8 1-1-15,-6 2-6 0,-7 2-13 0,-15 3-26 16,-2 0-20-16,-9 2-49 15</inkml:trace>
  <inkml:trace contextRef="#ctx0" brushRef="#br0" timeOffset="24901.8053">21857 8481 224 0,'0'0'54'0,"0"0"-5"16,0 0-6-16,0 0-6 0,0 0-8 15,0 0-8-15,0 0-6 0,0 0-5 16,0 0-3-16,-59-49-4 15,59 39-2-15,0-3-1 0,3-1-2 0,7-1 1 16,5 2 0-16,3 0 0 0,2 3 0 16,3 1 0-16,-1 3-2 0,3 1 2 15,-2 3-1-15,0 1-1 0,-3 1-2 16,0 0 3-16,-1 6 0 0,-4 2 0 16,-1 2 1-16,-4 2-2 0,-2-1 3 0,-3 1 0 15,-2 5 0-15,-3 1 1 0,0 5 1 16,-4 0 4-16,-6-2-2 0,-6-2 1 15,0-1 1-15,-3-5 1 16,5-5 5-16,-4-4 0 0,1-4 0 0,-3 0-4 16,-8 0-4-16,4-2 0 0,2-7-2 15,0 0-2-15,2-4 3 0,5-1-7 16,4-2 4-16,4 2-2 0,2-2-2 16,4-2-6-16,1 0-4 0,0-5-7 15,9-1-12-15,5 5-22 0,4 0-17 0,5 2-24 16,4 5-15-16</inkml:trace>
  <inkml:trace contextRef="#ctx0" brushRef="#br0" timeOffset="25350.6513">22274 8400 422 0,'0'0'46'0,"0"0"-12"16,0 0-10-16,0 0-9 0,0 0-6 0,0 0-4 16,0 0-3-16,0 0-2 0,0 0-3 15,0 0 0-15,-29-85 0 0,41 74 1 16,6-1 1-16,2 5 0 15,2 0-1-15,0 4-1 0,-1 2 0 0,1 1 0 16,-2 1 0-16,-1 6-1 0,-2 1 0 16,-2 3-3-16,-2 1 3 0,-2 2-2 15,-5-3 3-15,-3 4 1 0,-3 2 2 16,0 1-2-16,-4 6 4 0,-7-4-1 16,-4-2 2-16,-3-3 0 0,-3-3 1 0,-2-1 2 15,-3-2-4-15,-3-2 5 0,0-3-4 16,0-4-4-16,1 0 3 0,-1 0-4 15,2-4 2-15,2 0 0 0,2 0 0 16,7 0 1-16,2-1-1 0,5 0-1 16,3-3-5-16,2 1-18 0,4-6-24 15,0-4-26-15,14-1-30 0,9-7-16 16,6 2-27-16</inkml:trace>
  <inkml:trace contextRef="#ctx0" brushRef="#br0" timeOffset="25791.0824">22680 8354 345 0,'0'0'60'0,"0"0"-20"0,0 0-13 16,0 0-8-16,0 0-7 0,0 0-8 16,0 0-1-16,-28-77-4 0,30 62-2 15,1 6 0-15,5-4 1 0,4 4-2 16,-2 5 2-16,3-1 0 0,-3 3-1 0,2 2 0 16,2 0-2-16,1 5 2 0,-1 5 0 15,-3-3 0-15,-2 4 1 0,-1 1 0 16,-2 3 0-16,-1 5 1 0,-1-5 1 15,-2 3 1-15,-2 2 1 0,-6 1-1 16,-2 5 2-16,-6-4 0 0,-1-2 1 16,0-8 3-16,-2 1-2 0,1-4 3 15,-3-3-4-15,-1-1-1 0,1-3 1 16,-4-2-2-16,-2 0-1 0,3 0 0 16,-2-1 1-16,2-5-1 0,9 0 0 0,-1 0 0 15,2-3-3-15,5 1-3 0,-2-3-11 16,4-5-28-16,5-1-42 0,0-7-52 15,3 1-63-15</inkml:trace>
  <inkml:trace contextRef="#ctx0" brushRef="#br0" timeOffset="26474.9331">22837 8335 363 0,'0'0'52'0,"0"0"-15"15,0 0-11-15,0 0-9 0,0 0-7 16,0 0-4-16,0 0-4 0,0 0 0 16,0 0-2-16,-24-41-3 0,24 39-5 0,0 0-5 15,0 1 0-15,0 0 3 0,0-2 4 16,1-2 3-16,9 2 3 0,-1 0-1 15,3 3 0-15,4 0 0 16,-5 0 0-16,4 0-2 0,-1 6 3 0,-5-1-2 16,4 2 0-16,-3 2 0 0,-4-1-1 15,1 4 1-15,-3-3 2 0,-4 3 0 16,0 6 2-16,-3 1 2 0,-7 5-1 16,-6-3-1-16,-1-1 1 0,-3-2-1 15,0-3 3-15,1 0 2 0,3-8 0 0,1-2-1 16,5-1 2-16,5-4-3 0,-6 0 3 15,7 0-2-15,-6-5-3 0,0-9-3 16,7-3-6-16,3-6-3 0,3-5-6 16,12-1-4-16,7-1-5 0,6 0-19 15,4 1-17-15,0 4-27 0,2 5-20 0,1 4-35 16</inkml:trace>
  <inkml:trace contextRef="#ctx0" brushRef="#br0" timeOffset="27654.5256">30898 7261 154 0,'0'0'44'0,"0"0"-11"16,0 0-11-16,0 0-6 0,0 0-4 16,0 0-7-16,0 0-6 0,0 0-3 0,0 0 4 15,0 0 5-15,4 14 4 0,-12 10 4 16,-6 11-4-16,-6 3-2 0,-3 5-1 15,-3 5-2-15,-2 3-2 0,1-1-1 16,1-2-4-16,3-2 0 0,3-7 2 16,4-5-2-16,2-7 6 0,5-9-9 15,4-8 6-15,4-4 3 0,1-6 10 16,-2 0 4-16,2 0-6 0,8-10-5 16,6-9-9-16,5-9-4 0,3-4 2 15,-1-2 1-15,-2-3-1 0,3 1 6 0,-4 0-2 16,-1 5 1-16,-2 0-4 0,-3 4 3 15,-2 3 5-15,2 1-4 0,-5 3 4 16,-1 6 0-16,0-1-1 0,-2 0 8 16,0 6 1-16,2-6 3 0,-3 7 7 15,-2 4 0-15,1-7 1 0,-1 6 0 0,1 0-1 16,1-7-3-16,-2 9-3 16,2-8-5-16,0 0-5 0,0 1-1 15,1 0-1-15,-3 5 0 0,2 3-1 16,-3 2-3-16,0-3-5 0,0 3-3 0,2 0 1 15,1 0 4-15,1 4 1 0,5 8 2 16,1 7 0-16,0 3 1 16,-1 3-2-16,2 2 0 0,-2 2 0 0,0 3 0 15,2 1-1-15,1 2 2 0,-1 0 0 16,2 0 0-16,2-3-1 0,2-1 0 0,-1-3-1 16,3-2 0-16,1-4-4 0,0-2-2 15,0 1-9-15,2-5-13 16,-1-2-24-16,2 3-51 0,-3 0-56 15</inkml:trace>
  <inkml:trace contextRef="#ctx0" brushRef="#br0" timeOffset="28024.006">30347 7996 403 0,'0'0'55'0,"0"0"-18"15,0 0-7-15,0 0-13 0,0 0-6 0,0 0-5 16,0 0-4-16,0 0 0 0,0 0-3 15,51-44 0-15,-27 37-1 0,5 1 1 16,3 1 1-16,3 0 3 0,7 1 0 16,7-1-2-16,2 0-1 0,8-1-2 15,1-1-3-15,7 0 0 0,-2-4-5 0,1 2-5 16,1-1-2-16,-2-1-5 16,2 3-2-16,-4-3-18 0,-2 4-8 15,-3-1-10-15,-5 3-12 0,-6 3 5 16,-3 2-3-16,-13 0-12 0</inkml:trace>
  <inkml:trace contextRef="#ctx0" brushRef="#br0" timeOffset="29471.2688">30737 8025 193 0,'0'0'19'16,"0"0"-11"-16,0 0-6 0,0 0-5 15,0 0-5-15,0 0-1 0,0 0 0 16,0 0 4-16,0 0 0 0,0 0 2 16,-11 6-6-16,-4 6-2 0,2 1-7 15,-1 0-7-15,1 1-12 0,-1-1-14 16</inkml:trace>
  <inkml:trace contextRef="#ctx0" brushRef="#br0" timeOffset="29734.1256">30982 7986 188 0,'0'0'40'0,"0"0"-9"16,0 0-13-16,0 0-13 0,0 0-10 16,0 0-12-16,0 0 2 0,0 0 5 15,0 0 7-15,0 0 5 0,9 30-14 16,-17-12-26-16,1-4-18 0,2-5-36 16</inkml:trace>
  <inkml:trace contextRef="#ctx0" brushRef="#br0" timeOffset="31382.2919">27076 4937 132 0,'0'0'42'16,"0"0"-7"-16,0 0-7 0,0 0-6 15,0 0 7-15,-22-88 5 0,18 71 2 16,1 3-7-16,2 3-4 0,-2-4-4 16,0 4-2-16,1 7 0 0,1-7-4 15,1 5 0-15,-2 0-2 0,2 1-2 16,0 5-3-16,-1-1-1 0,1 1-3 16,0-1-1-16,-2-1-3 0,2 0-1 15,0 1-1-15,-1-1-3 0,1 1-2 0,0 1 3 16,-2 0-1-16,2 0 2 0,-1 0 5 15,0 13-1-15,1 2-1 0,-3 10 0 16,3 1 1-16,0 3-1 0,0 3 2 16,0 0-2-16,0 5 2 0,0 1-2 15,0 0 1-15,4 0 0 0,-1 2 1 16,1-1 4-16,1 2-5 0,-1-2 3 0,1 1-3 16,0-1-1-16,2-3 0 15,-1 1 1-15,0 0 0 0,0-1-2 16,0 2 2-16,1 0-2 0,-1 0 1 0,-2 0-1 15,2-2 1-15,-3 1-1 0,0-1 2 16,-2-2 0-16,-1 0 0 0,0 1 3 16,0 0-3-16,0-1 2 0,-3-3-4 15,0-2 0-15,2-11 1 0,-2 1 0 16,3-7 1-16,-2-1-2 0,1 1 1 0,1-7-1 16,0 5 1-16,0-4 0 0,0 0-1 15,0 5 1-15,0-6 0 0,0 5 1 16,0 0-1-16,0 1 0 15,1 0 0-15,1-1-1 0,-1 1-3 0,1 1 1 16,-1-1 0-16,2 1 0 0,0 4 1 16,0-5-1-16,0 6 2 0,-2-6-1 15,0 0 1-15,1 0-3 0,-1 0 2 16,1 1-1-16,-1-3 3 0,2 2 1 16,-1 0 1-16,-1-2-2 0,-1-5 0 0,2 7-4 15,-2-5 4-15,0-2-2 0,1 2-1 16,-1-1 0-16,0 1-1 0,0 0 2 15,2 0 0-15,-2-6 0 0,0 0-1 16,0 0 1-16,0 1-1 0,1 1 2 16,-1-1 0-16,0 1 1 0,0-2-2 15,0 0-3-15,0 2-7 0,0-2-9 16,0 0-17-16,0-2-9 0,0-5-6 16,-4-5-12-16,-1-5 5 0,-1 1-1 15,1 1 2-15,-5 0-4 0</inkml:trace>
  <inkml:trace contextRef="#ctx0" brushRef="#br0" timeOffset="32091.1854">26996 5926 205 0,'0'0'60'0,"0"0"-3"0,0 0-7 15,0 0-7-15,0 0-12 0,0 0-15 16,0 0-7-16,0 0-8 0,0 0-2 0,-4-20-2 15,4 20 2-15,0-2 1 0,0 2 1 16,0 0 2-16,3 6 2 0,3 6 0 16,1 5 3-16,2-2 3 0,-2 1-1 15,3 0-3-15,-3 0-1 0,1-1-4 16,0 2 1-16,1-1-1 0,-2 2 0 0,0-1 1 16,2 1-3-16,-2 0 0 15,-1 1-2-15,0-6 2 0,-2 2-1 0,2 2-1 16,-3 0 2-16,2 6-1 15,0-1 1-15,-2-6 2 0,0 0-1 0,-2-3 0 16,1-1 1-16,-1 0-2 0,-1-6 0 16,2 0 0-16,-2-1 0 0,0 1 0 15,0-2 1-15,1 2 0 0,-1-6 1 16,0 0 2-16,0 0 3 0,0 1-1 16,1-1 2-16,-1 0-1 0,0 0-2 0,0 0-1 15,0-4-3-15,2-8 1 0,0 1 0 16,0-1-2-16,-1 0 0 0,2 1-2 15,2-9 0-15,-2 10-1 0,1-6 0 16,0 2-1-16,-1 4 2 0,4-5 0 16,-1 2 0-16,-1-2 1 0,0 1 0 15,0-1 1-15,-1 0 0 0,2-3 0 16,1-4-1-16,-1 1 0 0,0 1 1 16,0 1-4-16,0 0 1 0,0 4 0 15,-1 2-2-15,-1-3 2 0,-1 7 0 0,3-5 0 16,-3 5-2-16,-1 5 2 0,1 1-2 15,-3 3-2-15,0-2 0 0,0 2-2 16,2-1-1-16,-2-1 1 0,1 0 2 16,-1 1-3-16,2 0 2 0,-2 1 1 15,0-2 4-15,1 2 2 0,-1-1 3 16,0 1 1-16,2 0 4 0,-2 0 0 0,0-2-1 16,0 2 0-16,-3 0-2 15,-13-1-1-15,-2-1 3 0,-2 0-1 16,2 2 2-16,0-1 1 0,5-1-1 0,-7 2 0 15,-2-1-2-15,1 1-3 0,-8-3-2 16,4 2-1-16,-1-2-1 0,7 1-8 16,0 0-6-16,5 1-7 0,7 1-16 15,-8 0-49-15,10 0-64 0</inkml:trace>
  <inkml:trace contextRef="#ctx0" brushRef="#br0" timeOffset="37803.2331">27460 4854 241 0,'0'0'51'0,"0"0"-12"0,0 0-7 0,0 0-6 15,0 0-3-15,0 0-5 0,0 0-1 16,0 0-4-16,0 0 2 0,2-43-1 15,-2 42 1-15,0-5 0 0,0 0-4 16,0 0-2-16,0 1-3 0,0 5 0 16,0-1-2-16,0 1 2 0,0-6-3 15,0-2 2-15,0 2-3 0,0 1 1 16,0 5 1-16,0-1 0 0,0 1 1 16,0-1-1-16,0-1-3 0,0 1 1 15,0-1-4-15,0 0-1 0,0 2 0 0,0 0-2 16,0-3 2-16,0 3-1 0,0 0 1 15,0 0 2-15,0 5-1 0,0 11 1 16,0 5 1-16,0 4-3 0,1 2 3 16,1 0 1-16,1 1 3 0,-2 1-2 15,2-1 1-15,-1-1-3 0,-1-6 2 0,2-3-2 16,-2-4 1-16,-1-2 0 16,2 1 0-16,-1-2 0 0,-1 0-1 15,0-7 0-15,2 2 1 0,-2-1 0 16,1 0-1-16,2-1 0 0,-2 2 0 0,-1-6-1 15,0 0 1-15,0 0 1 0,2 6-1 16,-1-1-1-16,1 1 0 0,-1-1 4 16,-1-2-4-16,2 4 4 0,-2-2-6 15,1 0 1-15,-1-5 0 0,0 0 1 16,0 0-1-16,0 2 1 0,2-1 0 0,-2 1 1 16,0 0-1-16,1-1 1 0,-1 1 1 15,0-2-1-15,1 3 0 16,-1-2 1-16,0 1-1 0,2-1 1 0,-2 1 0 15,0-1 0-15,1 1 2 0,-1-1-1 16,0 1 1-16,2-2-1 0,-2 2-1 16,0-2-2-16,0 1 2 0,1-1-1 15,-1 0 0-15,0 2 2 0,0-2-2 16,0 0 0-16,2 1 1 0,-2-1-2 16,0 0 0-16,0 1 0 0,0-1-1 0,0 0-2 15,0 0 1-15,0 2-1 0,1-2-1 16,-1 0-4-16,0 0-5 0,0 0-15 15,2 0-24-15,-2 0-33 16,7 0-31-16,0-3-20 0</inkml:trace>
  <inkml:trace contextRef="#ctx0" brushRef="#br0" timeOffset="38140.3373">27716 4985 252 0,'0'0'56'0,"0"0"-6"0,0 0-9 16,0 0-11-16,0 0-10 0,0 0-4 15,0 0-5-15,0 0-6 0,0 0-3 16,0 0-2-16,-21-33-1 0,15 33-1 0,-3 2 1 15,-4 8-2-15,0 6-7 0,2 2 1 16,-1 2 1-16,2 4 5 0,-3 2 4 16,1 5 1-16,-1 0 1 0,-1 3-4 15,2-6 1-15,4-6-5 0,1-9-1 16,5-6 0-16,2-7 2 0,-1 0 3 0,1 0-4 16,0 1-6-16,0-1-34 0,0 0-34 15,6-11-18-15,9-7-14 0</inkml:trace>
  <inkml:trace contextRef="#ctx0" brushRef="#br0" timeOffset="38911.0077">27715 5007 216 0,'0'0'71'16,"0"0"-8"-16,0 0-8 0,0 0-15 15,0 0-8-15,0 0-4 0,0 0-4 0,0 0-5 16,0 0-4-16,-17-2-5 0,17 2-2 16,-2 0-1-16,2 0-1 0,-1 0-4 15,1 0-1-15,0 0-2 0,0 0-1 16,0 0-1-16,0 0 1 0,0 0 1 16,4 4 2-16,6 5-1 0,3 2 1 0,3-1-2 15,-1 1 1-15,0-2 1 0,2 0 1 16,0 0 0-16,-1-4-2 0,2 4-3 15,0-3 1-15,1 0 3 16,1 0 3-16,-1 2-3 0,-3-4-4 0,-2 1-4 16,-4-2-1-16,-6-2-1 0,4 4 2 15,-4-3 0-15,-1 0 1 0,3 5 5 16,-2-3-3-16,-3-1 3 0,2 1-3 16,-3-4-1-16,0 0 0 0,0 0-3 15,0 2-3-15,2 0-20 0,-2-2-18 0,0 0-17 16,0 0-25-16,-6-4-12 0,-2-3-28 15</inkml:trace>
  <inkml:trace contextRef="#ctx0" brushRef="#br0" timeOffset="39294.9156">27994 4702 219 0,'0'0'50'16,"0"0"-6"-16,0 0-8 0,0 0-7 0,0 0-8 16,0 0-5-16,0 0-6 0,0 0-3 15,0 0-3-15,0 0-2 0,-4-4 2 16,4 4 1-16,0 1 0 0,0 13 1 15,3 4 2-15,1 8 1 0,0-1 0 16,1 3 2-16,0-1-8 0,-2 4 0 16,0-1-2-16,2 2-1 0,-3 0 0 15,3-1 0-15,-2 0 0 0,0-3 1 16,0-3-1-16,-2-5 0 0,2-3-1 16,-3-5 1-16,1 1 0 0,-1 0-1 0,2-1 2 15,-1 0-5-15,-1-7-2 0,2 0-2 16,-2 0-6-16,0 1-9 0,0 0-34 15,0 0-36-15,0-3-67 16</inkml:trace>
  <inkml:trace contextRef="#ctx0" brushRef="#br0" timeOffset="42311.0946">22052 5818 201 0,'0'0'60'15,"0"0"-5"-15,0 0-11 0,0 0-5 16,0 0-7-16,0 0-6 0,0 0-7 15,0 0-5-15,-4-14-4 0,2 13-6 0,2-2-1 16,0 3 0-16,-1 0-3 0,1-2 0 16,0 2-4-16,-2-1 1 0,2 1-5 15,0 0 0-15,0 0 1 0,-1 0 3 16,1 13 6-16,0 7 0 0,-2 5 1 16,2 2-3-16,-1 3-1 0,0-1 1 0,-1 0-4 15,2 1-1-15,-2 2 1 0,2 0-2 16,-2 3 5-16,2-1-1 0,0-3 0 15,0 0-7-15,0-10-26 16,0-2-39-16,0-7-46 0,0-6-59 0</inkml:trace>
  <inkml:trace contextRef="#ctx0" brushRef="#br0" timeOffset="42760.3029">22048 6011 330 0,'0'0'29'0,"0"0"-10"15,0 0-14-15,0 0-6 0,0 0-7 16,0 0 1-16,0 0 3 0,0 0 4 0,0 0 1 15,0 0 1-15,12-5-1 0,5 5-3 16,2 2 10-16,4 1 5 0,1-3 3 16,7 0 9-16,3 0-9 0,6 0-6 15,3-2-3-15,0-3-4 0,3 0-4 16,-1 0-2-16,1 0 0 0,4 0-1 16,5-2 3-16,4 1 1 0,5-3 0 0,4 1-4 15,4-1 0-15,-3 0-1 16,2 0 0-16,-3 3-1 0,-3 0-5 15,-1 1-1-15,-6 4-5 0,-3 1 2 0,-6 0-2 16,-7 0 6-16,-6 1 2 0,-4 6 1 16,-6-3 4-16,-8-1-2 0,-3 2 2 15,-4-4-7-15,-6 1-5 0,-1 0 1 16,-4-2-1-16,0 0 9 0,0 0 5 16,2 1-5-16,-1-1-14 0,1 1-16 0,-2-1-18 15,0 2-12-15</inkml:trace>
  <inkml:trace contextRef="#ctx0" brushRef="#br0" timeOffset="43555.6521">24169 5895 375 0,'0'0'54'0,"0"0"-13"0,0 0-4 16,0 0-8-16,0 0-13 0,0 0-5 15,0 0-9-15,0 0 2 0,0 0-8 16,0 0 1-16,-24-68-1 0,27 53-2 0,5 3 0 16,5 4 0-16,3-3-2 0,-1 5 0 15,-1 2-4-15,3 1-5 0,1 1 6 16,5 2-1-16,-1 0 6 15,-5 4 0-15,0 3-4 0,-3 4 2 0,-3 1 2 16,-4 5 2-16,-4 1 8 0,-1 4-3 16,-2 3 3-16,-5 2-2 0,-4-2-2 15,-3-3 0-15,-2-1 2 0,0-1-1 16,2-3 1-16,4-7 0 0,2-2 0 16,2-5 3-16,4-3 3 0,-2 0 4 0,2 0 3 15,-1 0 3-15,1 0-5 0,-2 0-5 16,2 0-4-16,0-1-3 15,2-9 3-15,2 2 1 0,5-6 4 16,-1-2-2-16,0 1-4 0,4-4 1 0,0-3-4 16,-1 1 4-16,-2 0-4 0,0-2 4 15,-3 2-4-15,-2 5 3 0,1 1 1 16,-3 5 0-16,0-2 1 0,1-1-1 16,-3 7 3-16,1 2 0 0,-1-2 1 15,2 1-1-15,-2-2-3 0,1 4 1 0,-1 3-3 16,0-2-1-16,0 2-1 0,0-2 0 15,2 2-2-15,-2-1-1 0,0 1-4 16,0-1 1-16,1 1 1 0,-1 0 2 16,0 0 2-16,0 0 0 0,0 6 0 15,0 7 1-15,0 5-1 0,-4 1 1 0,-2 6 4 16,0 0-4-16,0-1 4 16,4-7-5-16,-1-1-1 0,1-3 0 15,2-1-1-15,0 6-2 0,0-4-1 16,5-1-1-16,2-1-6 0,4-2-6 0,2-2-20 15,7 4-23-15,-6-5-34 0,9-3-31 16,0 0-47-16</inkml:trace>
  <inkml:trace contextRef="#ctx0" brushRef="#br0" timeOffset="44691.1417">24986 5910 366 0,'0'0'47'16,"0"0"-14"-16,0 0-14 0,0 0-12 0,0 0-7 16,0 0-5-16,0 0 0 0,0 0-1 15,0 0 2-15,0 0 5 0,23-13-2 16,2 8 1-16,2 2-1 0,2 0 0 16,2-1-3-16,3 2 3 0,4-1 2 15,6-2-1-15,5 0 4 0,3-2-6 0,4-1-3 16,2-2 2-16,7 0 2 0,1 0 0 15,2 1 2-15,5 0-6 0,0 2 2 16,1 1 6-16,3 0-4 0,-3-2 7 16,-3 2-7-16,1-2 1 0,-4 2 0 15,-2-1-1-15,-2 0 3 0,-3 2-2 16,-2-2-2-16,-1 3 3 0,-5-2-1 16,-3 1 0-16,-3 0 0 0,-6 3 0 15,-4-2-4-15,-2 3 1 0,-6 0 1 16,-2 1-3-16,-8 0 3 0,-3 0 1 0,-3 0-3 15,-7 0 1-15,4 0-4 0,-5 0 2 16,0 0 1-16,1 0 2 0,-6 0 4 16,0 0 2-16,0 0 0 0,1 0 2 15,1 1-2-15,-1-1 0 0,1 0-2 16,-1 0 1-16,1 0 1 0,-1 0-4 0,1 0 1 16,-1 0-1-16,1 0-1 0,-1 0 1 15,0 0-2-15,1 0 2 16,5 0 2-16,-1 0-2 0,-2 0 0 15,6-5 0-15,-5 4-2 0,5-2 4 0,-2 0-2 16,-3 2-2-16,4-2 0 0,-4 1-1 16,-1 0 0-16,7 0-2 0,-7 2 2 15,0-1 0-15,3 1 0 0,-7 0 1 16,0-1-1-16,0 1-1 0,2 0 2 16,-1 0-1-16,1 0 6 0,-1 0-1 0,1 0 1 15,-1 0 1-15,-1 0-4 16,2 0-1-16,-2 0-2 0,0 0 0 0,0 0-1 15,-5-2 1-15,-2 2-2 0,-7 0 0 16,2-1-2-16,-2 1 0 0,2 0 0 16,-4 0 1-16,-4-2 2 0,-2 2-2 15,-4-2-1-15,3 1 0 0,1 0 0 16,-1-2 3-16,0 1 2 0,-1-1-1 16,0 0-2-16,-2 0 0 0,2 0 3 15,7-1 2-15,-1 3 3 0,8 0 1 0,3 0 1 16,-3-1 2-16,5 0 4 0,1 1 2 15,-1 1-1-15,5 0-2 0,-2-1-4 16,2 1-3-16,0 0-3 0,-2 0 0 16,2 0-2-16,0 0 0 0,0 0 2 15,10 0-2-15,3 0-3 0,7 1-8 0,-2 4 3 16,1 1 4-16,1 0 6 0,0 0 6 16,3 0-5-16,0 0-2 15,0-2-3-15,-1 3 1 0,1-3 0 16,0-1 0-16,-2 1-1 0,-4-3 0 0,0 3-3 15,-1-3 1-15,-4 1 1 0,5 0-1 16,-6-1 4-16,-7-1 0 0,3 1 0 16,-7-1 0-16,0 0 0 0,0 0 2 15,1 2 1-15,1-2 4 0,-2 2 1 16,0 1 0-16,-13 1 1 0,-6 4 2 0,-7 1 0 16,2-1 0-16,-2 2 4 0,-2 1 0 15,-1 2-6-15,-1 3 1 16,1 0-6-16,0 1-3 0,4 0-3 15,5-2-1-15,2 0-6 0,3-1-2 0,5-5-5 16,0 1-13-16,4-3-29 0,3-4-33 16</inkml:trace>
  <inkml:trace contextRef="#ctx0" brushRef="#br0" timeOffset="56110.8411">6225 10598 170 0,'0'0'44'0,"0"0"-11"16,0 0-12-16,0 0-8 0,0 0-3 16,0 0-2-16,0 0-1 0,0 0-1 15,0 0-2-15,0 0-4 0,-3-7-1 16,3 7 0-16,0-2 1 0,0 2 0 0,0 0 0 16,0 0 1-16,0-2 0 0,0 2 0 15,0 0 3-15,0 0 1 0,0 0 6 16,0 0 7-16,0-1 5 0,0 1 4 15,0 0-2-15,-1-2-7 0,1 2-7 16,0-1-4-16,-2-1-5 0,2 1 0 16,0-1-1-16,-1 0 1 0,1 1 0 15,0 0-1-15,0 0 0 0,0-1-1 16,0 0-2-16,0 1-1 0,0-1-6 16,0 0 6-16,0 2 0 0,0-1 3 0,0 1 5 15,0-2-4-15,0 2 2 0,0 0-2 16,0 0-1-16,7-1 0 0,-1 1 0 15,1 0 1-15,3 0-2 0,-4 0 1 16,-2 0 0-16,9 0 0 0,-7 0 0 16,6 0 1-16,-1 1 2 0,4-1 1 15,5 0 0-15,-10 0 3 0,10 0-2 16,-2 0 2-16,-7-1-4 0,4-4 5 16,-8 3-5-16,3-3 5 0,3-1 1 15,1 0-2-15,5-2-1 0,0 1 0 0,-4 0-1 16,0 3-3-16,-6 1-2 0,4 0-2 15,-1 1 0-15,1 2 1 0,4 0 2 16,6 0 0-16,3-1 1 0,2 1 0 16,-1-2-1-16,1 1-1 0,-1-1 1 15,2 2 0-15,-2-2-1 0,2 2-1 16,0-1 2-16,0 0-1 0,0-1-1 16,1-1 1-16,1 2 0 0,-3-1 1 15,-1-1 1-15,2 1-2 0,-2-1 1 16,-1 1-1-16,-1 0 0 0,1 1 0 0,-9 1 0 15,2 0 0-15,0 0-1 0,-5 0-2 16,4 0 1-16,-1 0 1 0,2 0 1 16,3 4 4-16,1-1-2 0,-6 0-2 15,-1-2-2-15,4 1 1 0,2 0 4 16,3-2 3-16,-1 0 0 0,5 0-2 0,-3 0-2 16,-2 0 0-16,0 0-1 0,0-2 0 15,1 0 3-15,2 1-3 16,1-1 2-16,2 2 0 0,2 0-2 15,-2 0-1-15,-1 0-1 0,-1 0 1 0,-1 0-2 16,-2 0 1-16,2 5 2 0,1 0 1 16,1-1-2-16,0-1 0 0,-5 0 0 15,2-1 0-15,0-2 0 0,-4 0 2 16,4 0-1-16,1 0 0 0,-1 0-1 16,-1 0-1-16,-2-3 1 0,-1 1 0 0,-5 0 0 15,1 2 0-15,-6-1-2 0,0 1-1 16,1 0 0-16,0 0 0 0,5 0 2 15,-1 0 4-15,7 0 0 0,-2 0 0 16,4 0-1-16,0 0-1 0,0 0 0 16,0 0-1-16,-1 0 1 0,0 0-1 15,-1 0 1-15,2-1 0 0,0-1-2 16,0-1 2-16,3 2 0 0,-2-3-1 16,0 1 2-16,0 2-2 0,-2-1 2 15,1 0-2-15,0-1 1 0,1 1 0 0,5-1 0 16,4-2 0-16,2 2 1 0,5-1 0 15,-1-3-1-15,3 3-1 0,1-2 1 16,2 0-1-16,-2 0 1 0,1 0 0 16,0-1-1-16,-2 0 1 0,3 1-1 15,-1-1 1-15,-2-1-1 0,0 2-1 16,1 0 1-16,-2 1 0 0,2 0 1 16,0 1 0-16,2 0-1 0,2-3 1 15,0 3-1-15,2-2 0 0,0-1 1 16,-3 2 0-16,3-1-1 0,-4-1 1 0,4 2-2 15,0-2 1-15,-3 3 0 16,0 0 0-16,-4 2-1 0,-2 0 1 0,-2 2 0 16,-2 0 1-16,1 0 0 0,1 2-1 15,1 1 2-15,3-2-1 0,0 2 0 16,1-3 1-16,-3 2-1 0,2-2-2 0,-3 0 2 16,4 0 0-16,2 0 0 0,1-2 0 15,2 1-1-15,-1-2 0 0,2 0 1 16,-2-2-1-16,2 1-1 15,-2-1 1-15,-2 2 0 0,1-2 1 0,-4-1 0 16,3 0-1-16,-3-3 0 0,2 2 0 16,0-2 0-16,2-1 0 0,-1 1 1 15,2 0 0-15,-1 0-1 0,2 0 1 16,-2 0 0-16,-1 3-1 0,-2-2 1 16,-1 4-1-16,-2-3 0 0,-1 3 0 0,-1 0 1 15,-1 0-2-15,-1 3 2 0,-1-1-1 16,-2 2 0-16,1-1 0 0,-3 1 0 15,-1-2 0-15,-1 2 0 0,0 0-1 16,-5 0 0-16,3 0 2 0,1 0-1 16,2 0 1-16,0 0 0 0,5 0-1 15,0 0 1-15,2 0-1 0,-1 0 0 16,0-1 0-16,3 1 0 0,-3-1 1 16,5-2-1-16,0 1 1 0,0-1-1 15,2-1 1-15,0 2-1 0,2-2 1 0,1 2-1 16,2-3 0-16,1-1 1 0,-3 2-1 15,4-3 1-15,-2 1-1 16,0 2 0-16,-1-1 1 0,0 0-1 0,-1 3 0 16,1-2 1-16,-3 2-2 0,2-1 1 15,-4 3 1-15,-1 0-2 0,0 0 2 16,-2 0 0-16,-2 0-2 0,-1 0 1 16,-1 0 0-16,-3 0 1 0,-1 3-1 0,-1-1 2 15,-4 2-2-15,-1-3 1 16,1 2-1-16,-2 0 0 0,2-1 1 0,3 1-1 15,1-1 2-15,2-2-2 0,2 0 3 16,1 0-2-16,0-2 0 0,-2-3 1 16,3 2-2-16,-6 0 1 0,0-2 0 15,-2 0 0-15,-2 2 0 0,-2-2-1 16,-2 1 1-16,-2-2-2 0,-3 3 0 0,-4 1 1 16,-3 0 0-16,-7 2 0 0,0 0-1 15,-6 0-2-15,0-1 2 16,0 1-1-16,1 0 0 0,1 0 2 15,-1 0-1-15,1 0 1 0,-1 0-2 0,1 0 2 16,-1 0 0-16,-1 0 2 0,3 0-2 16,-1 0 0-16,0 0 0 0,-1 0-2 15,1 0 2-15,-1 0 2 0,1 0-2 16,-1 0 0-16,1 0 0 0,-1 0 1 16,1 0-1-16,-1 0-1 0,1 0 1 0,-1 0 0 15,-1 0 0-15,3 0 0 0,-2 0-2 16,1 0 2-16,-1 0-1 15,1 0-1-15,-1 0 2 0,2 0 0 0,-2 1-1 16,1-1 3-16,-1 0-2 0,1 0-1 16,-1 0 1-16,1 2-1 0,-1-2 0 15,-1 0 1-15,3 0 0 0,-2 0 0 16,1 0 0-16,-2 0 2 0,1 1-2 16,-1-1 0-16,2 0 0 0,-2 0-1 15,0 0 0-15,1 0 0 0,-1 0 1 0,0 0 0 16,2 0 0-16,-2 0 0 0,0 0 0 15,0 0 0-15,0 0 0 0,1 0 1 16,-1 0-1-16,0 0 0 0,0 0 0 16,0 0 1-16,0 0-1 0,0 0 2 15,0 0-3-15,0 0 1 0,0 0-1 0,0 0-1 16,0 0 0-16,-1 0-3 16,-1-1 1-16,1 1 1 0,-1-2 0 15,1 2 2-15,-6 0-1 0,-6 0 1 16,-3 0-1-16,0 3 0 0,0 1-2 0,-1 0 0 15,1-1 0-15,-3-1 0 0,1-1-3 16,-3 0-2-16,-2-1 2 0,-8 0-1 16,1 0 5-16,4 2 4 0,1 0-1 15,1-1 0-15,1 0 0 0,5 0 0 16,1 2-2-16,-5-3-1 0,-1 0 1 0,-6 0-1 16,0 0 2-16,-5 0-2 0,-4-5-5 15,-3-1-6-15,-6 0-2 16,-4-2 0-16,-2 0 8 0,2-1 7 15,9 3 9-15,13 1 1 0,13 3 1 0,11 2-5 16,5 0-3-16,-2 0-1 0,2-1 1 16,-1 1 0-16,-1 0 0 0,1-2-1 15,-1 2-2-15,1 0-2 0,-1 0 0 16,2 0 0-16,0 0 3 0,0 0 0 16,0 0 0-16,8 2 2 0,6 5-2 0,2 2 1 15,1 0 0-15,-1-2-1 0,4 2 0 16,-1-4-1-16,6 1 1 0,1-1 1 15,1 0-1-15,4-3 0 16,-1 3 0-16,5-3 0 0,1 1 0 0,3-3 1 16,3 0-1-16,1 0 1 0,2 0-1 15,3 0-1-15,-2-1 1 0,-1-1 0 16,-2 0 0-16,-1 1 2 0,-3 1-2 16,-1-2 0-16,-5 2 0 0,-3-2-1 15,-9 2 2-15,-1 0-1 0,-8 0 0 0,-5 0 1 16,0 0-1-16,-3 0 0 0,2 0 0 15,0 0 0-15,1 0 0 0,-7 0 1 16,0 0-1-16,0 0 1 0,1-1-1 16,1 1 0-16,-1 0 0 0,1 0-1 15,-1 0 1-15,1 0 0 0,5 0 0 0,-1 0 1 16,0 0-1-16,1 0-1 16,-7 0 2-16,0 0-1 0,0 0 1 15,1 0 2-15,1 0 0 0,-1 0 0 16,1-1 1-16,-1 1 0 0,1 0-1 0,-1 0 1 15,-1-2-2-15,1 2-2 0,-1 0-1 16,0-3-4-16,-5 2 2 0,-6-2-3 16,-6 3 2-16,-1 0-1 0,-3 0 0 15,-1 3 0-15,-1-1-6 0,1 2-19 16,-2 0-40-16,-5-1-64 0,-6 2-124 0</inkml:trace>
  <inkml:trace contextRef="#ctx0" brushRef="#br0" timeOffset="58098.0913">6459 10516 231 0,'0'0'33'0,"0"0"-6"0,0 0 1 0,0 0-7 16,0 0-2-16,0 0-10 0,0 0-3 16,0 0-2-16,0 0-4 0,-17-15-2 15,17 13-3-15,-3 2-3 0,3-1-4 16,0 1 2-16,0 0 0 0,-3-2 3 16,3 2 3-16,0 0 1 0,0 0 5 0,0 0 3 15,0 0 7-15,0 0 1 0,0 0 4 16,3 0-1-16,9 0 4 0,6 0 2 15,7 5 1-15,4-4-4 0,3 1-4 16,4-2-4-16,0 0 1 0,9 0-3 16,-2 0 0-16,5-3-5 0,1-4-1 15,3 3-1-15,3 0 0 0,0-1 0 16,3 2 0-16,3 1-2 0,-2 2 0 16,2 0 0-16,-2 0 1 0,-1 0-1 15,1 0 2-15,-1 0-2 0,1 0 0 0,0 0 0 16,2 2 0-16,1-1 0 0,0-1 1 15,-1 2 0-15,0-2-1 0,-2 0-1 16,-5 0 1-16,2 0 0 0,-2 0 1 16,-5 0 0-16,3 0 0 0,0-3-1 15,-1 0 2-15,-1 0-1 0,2-2 3 0,-2 2-2 16,0-1 0-16,5-1 1 16,-2 1 0-16,0 0-1 0,0 0-1 15,-4 0 3-15,-1-1-2 0,-2 0 0 16,1 2 1-16,-1 1-2 0,-3 0 0 0,3 0 0 15,1 2 2-15,5 0 1 0,0 0-2 16,3 0-1-16,-2 2 0 0,1 1-1 16,-5-2-1-16,0 1 2 0,-2 1-1 15,0-2 0-15,-2 3 1 0,3-3-1 16,-2-1 0-16,2 2 0 0,-1-2 1 0,-2 0-2 16,3 1 2-16,-3-1-1 0,0 2 0 15,1-2 1-15,-1 0-1 0,1 0 0 16,-1 0 2-16,4 0-2 15,0 0 0-15,0 0 0 0,2 0 0 0,-2 0 0 16,2 0 0-16,1 0 0 0,-3 0 1 16,7 0 0-16,-1 0 0 0,0 0-1 15,-1 0 1-15,2-2-1 0,1-2 0 16,0-1 1-16,0 0-1 0,-1 1 1 16,3-1-1-16,-3 0 1 0,1 1-1 0,1 1 0 15,-3 0 0-15,0 0 0 0,-4 1 1 16,-2 1-1-16,-3 1-1 0,0-2 1 15,-1 2 1-15,1-1 0 16,1 0 0-16,2-2 1 0,0-1-2 0,-1 1 1 16,-1-1-1-16,-2-2 0 0,1 1 0 15,-5-2 0-15,3 1 0 0,-4-1 1 16,-4 0-2-16,3 1 2 0,-1 0-1 16,-1 1 0-16,-1 1 1 0,-1-1-1 15,1 2 0-15,1-1 0 0,-1 0 1 0,1 1-1 16,2-1 0-16,0 1 0 0,-1 0 0 15,2 0 1-15,-5-1-1 0,4 0 0 16,-3 1 1-16,1 0-2 0,1 0 1 16,-1 0-1-16,-1 0 1 0,0 1 0 15,6 0 0-15,-5-2 1 0,3 3-2 0,-3-2 1 16,2-2 0-16,0 2 0 0,0-1 1 16,-1-1-1-16,5 1 0 15,-2-2 0-15,1 1 0 0,2-3 1 16,0 2-1-16,1-1 1 0,0-2 0 0,1 2-1 15,-1 0 0-15,1-2 0 0,0 0 1 16,2 4 0-16,0-2 0 0,2 0-1 16,-2 0 0-16,1 1-1 0,-1-1 1 15,0 3 1-15,-1 0-1 0,1-1 0 16,-2 2 1-16,-2 0-1 0,-1 0 0 0,-4 0 0 16,-3 1-2-16,-4 2 2 0,4-2 0 15,-4 2 0-15,0 0 2 0,-5-1-2 16,-5 1 0-16,-10 0 0 15,-6 0-1-15,-6 0 0 0,0 0 1 0,0 0 0 16,2 0 1-16,-2 0 0 0,3 0 0 16,-2 0 1-16,1 0 0 0,-1 0 2 15,1 0 0-15,-1 0 1 0,1 0 0 16,4-1-2-16,5-2-1 0,5 0-1 16,-3-1-3-16,4 0 3 0,-6 1 0 0,0 0-1 15,-1 0 0-15,-5 1 1 0,-1 2-3 16,-4 0 3-16,0-1-1 0,0 1 0 15,0 0 2-15,3-1-2 16,-2 1-1-16,1-3 2 0,0 3-1 0,0 0-1 16,-1 0 2-16,1-1-2 0,-1 1 0 15,1 0-1-15,-1 0 0 0,1 0 1 16,-1 0-1-16,1 0 2 0,-1 0 0 16,5 0 0-16,-2 0 2 0,2 0-2 15,-2 0 1-15,1 0-1 0,-1 1 0 0,6 2 1 16,0-1 0-16,-6-2 0 0,2 2 0 15,0-2-2-15,0 0 1 0,1 0 0 16,-1 0 0-16,-2 0 1 0,2 0 0 16,-3 0 0-16,4 0-2 0,-7 0 2 15,6 0-1-15,-2 0 0 0,1 0 0 0,0 0 0 16,-5 0-1-16,0 0 2 0,0 0-1 16,2 0 0-16,-1 0 0 15,1 0 0-15,-1-2 0 0,1 2-1 16,-1 0 0-16,1 0 1 0,-2 0-1 0,1 0 1 15,-1 0 0-15,3 0 0 0,-3 0 1 16,0 0-1-16,1 0-1 0,-1-1-1 16,0 1-3-16,2 0 0 0,-2 0-6 15,0 0-8-15,-2 0-24 0,-11 0-70 16,-3 5-86-16</inkml:trace>
  <inkml:trace contextRef="#ctx0" brushRef="#br0" timeOffset="60104.7501">5688 9818 87 0,'0'0'31'0,"0"0"-2"0,0 0-7 16,0 0-3-16,0 0-7 0,0 0-6 15,0 0-11-15,0 0-13 0,0 0-16 16,0 0-23-16,5-5-34 0</inkml:trace>
  <inkml:trace contextRef="#ctx0" brushRef="#br0" timeOffset="61302.274">4955 10089 254 0,'0'0'25'15,"0"0"-6"-15,0 0-4 0,0 0-2 16,0 0-4-16,0 0 0 0,0 0-2 0,0 0-1 16,0 0 0-16,0 0-4 15,0 0 1-15,0 0 1 0,0 0-1 16,0 0 1-16,0 0 0 0,0 0 1 0,0 0-2 15,0 0 2-15,0 0-4 0,0 0 5 16,6-1 4-16,3-2 0 0,11-1 3 16,3-1-2-16,6-3-1 0,6 2 0 15,-2-1-2-15,8-1-3 0,-1 0 1 16,-1 2-2-16,3 1 1 0,6-2 1 0,-3 1-4 16,1-1-2-16,-1 4 0 15,-1-1 0-15,-2 2-1 0,-1-2 0 16,2 3 0-16,-2-1-2 0,-2 0 1 15,1 1 2-15,-2-2-2 0,-2 0 2 0,2 0-6 16,-2-2 0-16,4 1 1 0,-2 0-1 16,-2-1 6-16,0-1-1 0,-1 1 0 15,1-1-4-15,-4 1 0 0,-2 1-2 16,-2 1 3-16,-2-1-1 0,-9 0 0 16,-7 3 0-16,-4 1 2 0,0-1-3 0,-2 1 7 15,0-2-2-15,2 2-6 0,-6 0-7 16,0-2-15-16,0 1-9 0,-7-4-19 15,-9 2-13-15,-6-1-6 16,-4 4-2-16</inkml:trace>
  <inkml:trace contextRef="#ctx0" brushRef="#br0" timeOffset="61734.5171">4814 10161 359 0,'0'0'60'16,"0"0"-13"-16,0 0-21 0,0 0-14 0,0 0-13 15,0 0-5-15,0 0 4 0,0 0-2 16,0 0 0-16,0 0 6 0,70-33 0 16,-32 26 2-16,7 1 10 0,7-1-10 15,3 0 0-15,1 0-1 0,-2 1 0 16,4 0 2-16,-5 0-4 0,2 1 0 0,-1 2 0 16,-2 0 0-16,1 0-1 0,-1-1-2 15,-4 3 0-15,4 0 0 0,-7 1-1 16,1-1 2-16,-5 1-1 0,-2-2-6 15,-2 0-9-15,-2 1 4 0,-2 0 2 16,-4-2 8-16,1-1 4 0,-12 1-15 16,-5 0 1-16,-3 2 0 0,-6-1 4 15,1 1 10-15,-1 1-26 0,0-3-8 16,-1 0-15-16,0 0-22 0,0 1-21 16</inkml:trace>
  <inkml:trace contextRef="#ctx0" brushRef="#br0" timeOffset="62039.3467">4929 10275 436 0,'0'0'50'0,"0"0"-14"16,0 0-16-16,0 0-11 0,0 0-6 16,0 0-3-16,0 0-3 0,0 0-4 15,0 0 10-15,6-10 3 0,19 5 3 0,12-6 7 16,8 0-6-16,6-2-3 0,4-1-7 16,-2 0-1-16,-5 2-4 15,1 3 1-15,-3 0 4 0,2 3-3 16,4-2-3-16,9 2-29 0,1 2-36 0,0 1-63 15,-3 3-94-15</inkml:trace>
  <inkml:trace contextRef="#ctx0" brushRef="#br0" timeOffset="63415.1192">6228 10581 48 0,'0'0'24'0,"0"0"8"0,0 0 1 16,0 0 10-16,0 0-7 0,0 0 5 0,0 0 0 15,0 0-3-15,0 0-1 0,0 0-7 16,0-53-12-16,0 51-3 0,0 1-9 15,0 0-2-15,-3-1-7 0,3 1-4 16,0-1-6-16,0 2 2 0,-3 0 3 16,2 0 3-16,-5 5 10 0,-2 7-15 15,0 5 4-15,2 1-3 0,3-5-3 16,0 3 13-16,0 2-3 0,-1 1 1 16,4 7 1-16,-3 0 5 0,3 0 1 15,0 3-1-15,0 0-2 0,0-2-3 0,0-1-1 16,0-2 1-16,0-7 1 0,3-1 1 15,1-5-2-15,-1-2-3 0,0 0 2 16,-1-4 1-16,1-1-1 0,-3-4 2 16,0 0 3-16,0 0 2 0,1 0 1 15,1 2 1-15,-1-2-4 0,2-4-3 16,4-7 1-16,-4-5 0 0,-2-3 1 0,-1-4-1 16,0-1-1-16,0 2 0 15,-4 1 3-15,-3 1 2 0,3 1 3 16,1 3 0-16,-3 0-1 0,1-3-5 0,1 1-2 15,-3-6 2-15,6 8-1 0,-2-1 0 16,0-1-1-16,0 5-4 0,1-3-3 16,1 5 6-16,-2 5-5 0,3 1 6 15,0 5-2-15,0-1-3 0,0 1 0 16,0-2-3-16,0 2 2 0,0 0 1 0,0 0 3 16,0 0-1-16,0 11 3 0,0 6-2 15,0 5 2-15,0-2 0 0,0 3-1 16,4 0-5-16,-1 4 7 15,0 3 1-15,0 4 3 0,0 2 4 0,1 1-8 16,-1 2-2-16,0 0-1 0,0 3 2 16,1-3-1-16,-1-1 1 0,2-1-4 15,-4-4 2-15,5-1 0 0,-4-2 1 16,1-1 3-16,-1-2-3 0,-1-2-2 16,1-7 0-16,-1-1 0 0,-1-7 2 0,0-5 5 15,0 5-1-15,0-4-3 0,0-1 3 16,0 2-1-16,0-7 4 0,0 0-1 15,0 0 0-15,0 0-2 16,0 2-1-16,0-1-1 0,0 1-1 0,0-2 0 16,-1 0-1-16,-1 2 0 0,1-2 0 15,-1 0-2-15,2 1 0 0,-1-1-4 16,1 0-1-16,-2 0-1 0,2 0-1 16,-2 0 1-16,2 0-2 0,0-1-8 15,0-1-3-15,0 0-5 0,0-4-9 0,0 2-10 16,0-1-17-16,0 1-7 0,2 0 4 15,1 2-18-15</inkml:trace>
  <inkml:trace contextRef="#ctx0" brushRef="#br0" timeOffset="64277.8816">6069 10505 183 0,'0'0'42'15,"0"0"-10"-15,0 0-5 0,0 0-10 16,0 0-8-16,0 0-10 0,0 0-6 16,0 0 3-16,0 0-1 0,0 0 5 15,32-21 1-15,-17 21-2 0,3 0-1 0,2 2-1 16,-2 2 2-16,2 0-8 0,0 1 0 16,0-2 5-16,3 0 1 15,0 0 9-15,-5-1-1 0,1-1-5 16,-8-1-4-16,1 2-1 0,-1-1 0 0,-6-1 0 15,-1 2 0-15,-4-2 2 0,3 3 3 16,-2 2 8-16,-1 2 0 0,0 5 4 16,-13 0-4-16,-3 1-1 0,-4-5 3 15,3-1 3-15,4-4 3 0,1-2 0 16,-1-1-1-16,0 0 0 0,0 0-5 0,0 0 0 16,1 0-1-16,0 0-1 0,0-1-3 15,-1-1-2-15,0 1-2 0,1-1 1 16,-2 1-1-16,4-1-4 15,-3 2-4-15,3 0 0 0,-2 0 3 0,-1 0 6 16,7 0 2-16,2 0 0 0,4 0-1 16,-3 0 2-16,3 0-1 0,0 0-1 15,-3 0-1-15,3 0-7 0,-1 0 1 16,-1 0 0-16,2 0 2 0,0 0-4 16,0 0-3-16,12-2-3 0,8 1 0 0,6 0 4 15,3 0-3-15,3-3-5 0,7 3-29 16,-6-3-21-16,6 1-31 0</inkml:trace>
  <inkml:trace contextRef="#ctx0" brushRef="#br0" timeOffset="64958.3178">4576 10861 351 0,'0'0'69'0,"0"0"-12"16,0 0-15-16,-11-81-9 0,8 69-9 16,0-1-4-16,2 8-5 0,-1 1-4 15,2 4-6-15,0-2-5 0,0 2-6 16,0 0-1-16,0 0 1 0,-1 0 1 16,-2 13 3-16,0 9 3 0,0 9-1 15,-1 5 0-15,4-1-1 0,0 5 2 0,0-3-3 16,5-1 1-16,1-2-1 0,0-6-1 15,0-4 0-15,4-4-2 0,-4-8-2 16,-2 1 0-16,2-8-4 0,-2-1-11 16,-1 0-22-16,0 0-28 0,1-2-34 15,-1 1-55-15</inkml:trace>
  <inkml:trace contextRef="#ctx0" brushRef="#br0" timeOffset="65354.6503">4828 10885 486 0,'0'0'53'0,"0"0"-16"0,0 0-11 0,0 0-10 16,0 0-6-16,0 0-4 0,0 0-5 15,0 0-2-15,0 0-2 0,-3-12-5 16,0 12 0-16,3 0 0 15,0 0 2-15,-1 1 4 0,-5 11 1 0,3 1 0 16,0 3 0-16,2-5-1 0,-1 2-3 16,2 1-1-16,0-3 1 0,0 4 0 15,2-4 2-15,4 2 2 0,2-1 1 16,2-2-1-16,2 1 1 0,4 0 0 16,-6-5 0-16,6 1 2 0,-3-2-2 0,3 0 1 15,-2 0 0-15,-2-1-1 0,4 0 0 16,-6 0 0-16,0 0 0 15,-3-1-2-15,-4 0-1 0,0-1-1 16,4 4 2-16,-5-1-1 0,-1-1 1 0,-1 5 0 16,0-2-4-16,-7 6 0 0,-6 2 1 15,-7-3-4-15,-8 0-9 0,-5-2-33 16,-2-3-50-16,-7-1-89 0</inkml:trace>
  <inkml:trace contextRef="#ctx0" brushRef="#br0" timeOffset="65584.2235">4873 10815 429 0,'0'0'19'0,"0"0"-12"16,0 0-12-16,0 0-2 0,0 0-3 0,0 0-2 15,0 0-1-15,0 0 3 0,0 0 1 16,100-23 4-16,-74 23-1 0,0 0-27 16,0 0-11-16,-2 0-18 0,1 0-19 15,-9 0-17-15</inkml:trace>
  <inkml:trace contextRef="#ctx0" brushRef="#br0" timeOffset="66050.3556">5158 10938 76 0,'0'0'9'0,"0"0"10"0,0 0 3 15,0 0 1-15,0 0-2 0,-3 87-9 16,6-77-2-16,1 7-2 0,-3-8-3 16,2 0-4-16,0 0 0 0,-1-6-1 0,-1 2 0 15,-1-5 1-15,0 0 2 0,0 0 5 16,2 1 17-16,-1 1 18 0,1-2 1 15,-1 0-4-15,2 0-17 0,3-8-17 16,1-7 1-16,-1-4 2 0,-2 0 4 16,3-2 1-16,-1 1 1 0,0 0-2 15,-2-1-3-15,5 0-4 0,-5 6 0 16,4 0 2-16,-3 5-2 0,-2 5-3 16,1 0-6-16,1 5 0 0,-1-2-1 15,5 2-1-15,5 0 3 0,-2 2 1 0,4 8-2 16,-3 3 0-16,-2 0 0 0,1 1 1 15,-2 4 2-15,4-1 1 0,-2-4-3 16,0 1 0-16,2-2 0 0,-1-4 2 16,-3-1 1-16,5-2 0 0,-8-4-2 15,7-1-3-15,1 0 3 0,-5 0 4 0,3-4 2 16,1-5 6-16,-5-3 1 0,0-6 0 16,-3 4 2-16,-6-3 3 15,0-4 1-15,-2 3-1 0,-5-5-4 16,-2 3-8-16,1 8-5 0,-4 1-5 0,6 5-14 15,-3 6-36-15,-8 0-135 0,-3 11-87 16</inkml:trace>
  <inkml:trace contextRef="#ctx0" brushRef="#br0" timeOffset="66732.3836">15649 10332 512 0,'0'0'34'15,"0"0"-12"-15,0 0-8 0,0 0 0 16,0 0-4-16,0 0-3 0,0 0-4 0,0 0-3 16,0 0-2-16,3-53 0 0,-3 53 0 15,1 0 1-15,1 11 1 16,-1 6 0-16,1 8 0 0,-2 1 1 0,0 1 0 15,0 2-1-15,0-1 0 0,0 1 2 16,0-2-2-16,0-1 0 0,0-8-4 16,0 0-3-16,0-5 0 0,0-2-3 15,0 1-11-15,0-5-25 0,0 1-33 16,0-3-51-16,0 0-57 0</inkml:trace>
  <inkml:trace contextRef="#ctx0" brushRef="#br0" timeOffset="67119.1158">15886 10411 506 0,'0'0'37'0,"0"0"-17"16,0 0-10-16,0 0-5 0,0 0-2 15,0 0-3-15,0 0-1 0,0 0-1 16,0 0 0-16,0 0 1 0,-30 17 0 16,25-5 1-16,2 3 0 0,-1-4 0 15,3 1-1-15,-2 0 3 0,3 0-3 0,0 0 3 16,0-7-3-16,0 4-1 0,0-4 0 16,7 1 1-16,5 1 2 15,-4-2-1-15,8-2-4 0,2-2 2 16,-7 1 0-16,11-2 2 0,-3 1 2 0,-6-1-2 15,7 0-1-15,-4 3 0 0,-6 0-1 16,3 6 0-16,-5-4 0 0,-3 3 0 16,1 2 1-16,-6-2 0 0,0 7-1 15,-2-1-2-15,-9 4 1 0,-5-3-4 16,-4-1-8-16,-5-1-19 0,-4 1-30 0,-7-2-43 16,0 0-68-16</inkml:trace>
  <inkml:trace contextRef="#ctx0" brushRef="#br0" timeOffset="67376.1391">15807 10405 432 0,'0'0'37'15,"0"0"-13"-15,0 0-10 16,0 0-8-16,0 0-5 0,0 0-2 0,0 0-3 16,98-80-1-16,-72 78 1 0,0 2-3 15,0 0 1-15,1 0-6 0,-2 5-5 16,-2 2-7-16,-1 2-19 0,-2 1-21 16,-5-3-25-16,0 1-20 0,2-1-15 15</inkml:trace>
  <inkml:trace contextRef="#ctx0" brushRef="#br0" timeOffset="68010.9774">16314 10384 295 0,'0'0'32'0,"0"0"-9"0,0 0-6 16,0 0-4-16,0 0-3 16,0 0-1-16,0 0-3 0,-85 40 3 15,69-22-2-15,3 0-1 0,1 3 1 16,2 0-4-16,3-1 2 0,4-3-4 0,0-1 1 15,3 2-2-15,0-2-2 0,2 0 1 16,2-2-1-16,3-3-4 0,-2-4 1 16,6 2-7-16,-5-2 0 0,3-6-6 15,2 2-10-15,-1-3-1 0,4 0-12 16,-5-4-6-16,2-6-7 0,-4-2-1 0,-4 4 9 16,2-10 13-16,-3 2 21 0,-2-2 9 15,0 0 13-15,0-1 11 0,1 1 19 16,1 7 7-16,1-7 7 15,1 3 9-15,5 1-13 0,1-5-9 0,0 2-12 16,0 2-16-16,3 0-5 0,0 1 0 16,-1 0 0-16,2 4-3 0,-4 0-3 15,2 4 0-15,-5 2-2 0,-3 2 0 16,1 0-1-16,-5 2-1 0,3 0-1 16,1 0 3-16,3 5 0 0,2 6 4 0,-6-2-1 15,1 6 1-15,-2-4 0 0,-2 1-1 16,0 2 1-16,0-1-2 0,0 6 0 15,0-6 0-15,0 6 3 16,0-1-4-16,0-6 2 0,1 6-2 0,2-3-1 16,0-6 1-16,2 6-1 0,1 0 4 15,2-5-2-15,-1 3 1 0,4-5 2 16,-2-1-4-16,1-2 2 0,3 2-1 16,-1-5 2-16,-2 1 2 0,1-3 2 15,0 0 0-15,3 0 1 0,-2-5-1 0,-1-7-2 16,1-1 3-16,-5-4-2 0,-3-1 0 15,-2-2-2-15,-1-1-1 0,-1-3 0 16,0 1 1-16,-3-1 1 16,-3 1-1-16,-2 2-5 0,-1-1 0 0,2 7 0 15,0 3 0-15,2 4 0 0,2 4-5 16,-1 1-5-16,4 3 0 0,0 0-4 16,-3 0-4-16,-1 9-14 0,0 9-39 15,-5 4-51-15,3 2-104 0</inkml:trace>
  <inkml:trace contextRef="#ctx0" brushRef="#br0" timeOffset="69391.1141">16244 10971 359 0,'0'0'58'0,"0"0"-16"16,0 0-11-16,0 0-7 0,0 0-7 0,0 0-6 15,0 0-6-15,0 0-1 0,0 0-1 16,0 0-2-16,72-75 0 0,-48 68 0 15,1 1 0-15,1-1 0 16,1 2-1-16,1-1-1 0,-1 2 0 0,2-3 0 16,0 2-1-16,0 0 0 0,1-3-2 15,1 2-1-15,-4 0-1 0,-1 0-3 16,-3 0-2-16,-7 1-2 0,-1 1-5 16,-4 2-8-16,-2 0-18 0,0-1-16 15,-5 1-29-15,1 0-18 0,-5 2-15 0</inkml:trace>
  <inkml:trace contextRef="#ctx0" brushRef="#br0" timeOffset="69652.8413">16193 11199 443 0,'0'0'63'0,"0"0"-21"16,0 0-15-16,0 0-8 0,0 0-4 16,0 0-4-16,0 0-2 0,0 0-1 15,98-70-4-15,-65 61-1 0,1 0-2 16,3-2 0-16,2 2-2 0,0 0 0 0,2 0-2 16,0 0-2-16,-1 3-4 0,-1-2-8 15,0 1-20-15,0 0-54 0,-5 0-102 16,1-1-91-16</inkml:trace>
  <inkml:trace contextRef="#ctx0" brushRef="#br0" timeOffset="70903.6036">6861 10074 13 0,'0'0'3'0,"0"0"1"16,0 0 5-16,0 0 5 0,0 0 6 15,0 0 11-15,0 0 5 16,0 0 4-16,0 0 2 0,0 0-2 0,-6-6-3 15,6 5-3-15,-1 1-6 0,1 0-7 16,0-2-7-16,0 2-4 0,0 0-4 16,0 0-4-16,0 0 0 0,0-2-2 15,0 2-3-15,0 0-2 0,0 0 3 16,0-1 4-16,0 0 4 0,10-4 3 16,10 0-3-16,5-2-2 0,1 0-3 0,6-1 2 15,3 0-1-15,3-1 0 0,3 0 1 16,1-2-1-16,7 2-1 15,-1-1-1-15,4-1-1 0,0 0-3 16,-3 0 1-16,2 1-1 0,-1-1 0 0,-3 0 2 16,0 1-11-16,-5 1 4 0,-4 0 1 15,-3 0-3-15,-9 0 11 0,-8 3-8 16,-7 1 2-16,-7 4 2 0,-4 1 2 16,0-2 3-16,0 2-1 0,0 0-13 15,0-1-6-15,0 1-8 0,0 0-15 0,0 0-14 16,-13 0-26-16,-7 4-38 0</inkml:trace>
  <inkml:trace contextRef="#ctx0" brushRef="#br0" timeOffset="71263.3065">6779 10170 359 0,'0'0'52'0,"0"0"-12"0,0 0-16 16,0 0-6-16,0 0-1 0,111-69-4 0,-73 57-4 16,2 2-3-16,2 0-2 0,0 2 0 15,2-2-2-15,-1 3 0 0,-1-1-4 16,1 1 1-16,2-1 1 15,-1 0-1-15,-1 1 0 0,-1 1-1 0,-3-2-5 16,3 2 0-16,-5-1 1 0,1-3-1 16,1 1 5-16,-3-1-2 0,-1-1-3 15,-5 1-1-15,-4 0 0 0,-8 3-2 16,-7 2-4-16,-7 4-6 0,-4 1-19 16,0-1-19-16,0-1-26 0,-7 2-7 0,-7 0-24 15</inkml:trace>
  <inkml:trace contextRef="#ctx0" brushRef="#br0" timeOffset="71579.036">6886 10182 416 0,'0'0'53'0,"0"0"-17"16,0 0-10-16,0 0-11 0,0 0-5 16,0 0-1-16,0 0 2 0,0 0-1 15,0 0-2-15,49-31-2 0,-26 24 2 16,6-2 0-16,7-3 3 0,5-3-3 16,6 3-3-16,-2-3-2 0,3 1-3 15,-6 2-1-15,3-1 0 0,-2 1-1 16,0 0 0-16,-1 1 1 0,-1 1-4 0,4 0-2 15,-6 2 2-15,-3-2-1 0,0 3-1 16,-13 2-5-16,-7 3-24 0,-10 0-39 16,-2 2-32-16,2 0-31 0,-3 0-58 15</inkml:trace>
  <inkml:trace contextRef="#ctx0" brushRef="#br0" timeOffset="72014.9316">6854 10206 313 0,'0'0'73'0,"0"0"-13"0,0 0-16 16,0 0-9-16,0 0-10 0,0 0-7 15,0 0-6-15,0 0-3 0,0 0-3 16,0 0-4-16,39-71 2 0,-16 60-2 16,3 2 2-16,6-1-1 0,4-1 0 15,6-1 0-15,3-1-1 0,1 1-2 16,-1 2 0-16,0-1-3 0,-3 3-3 16,-2-2-2-16,2 2-10 0,-4 1-23 15,-3-1-52-15,-2 2-67 0,-3 0-109 16</inkml:trace>
  <inkml:trace contextRef="#ctx0" brushRef="#br0" timeOffset="73543.8603">11065 14813 13 0,'0'0'3'0,"0"0"-1"0,0 0 0 0,0 0-2 15,0 0-3-15,0 0-10 0</inkml:trace>
  <inkml:trace contextRef="#ctx0" brushRef="#br0" timeOffset="73976.4326">12311 14751 224 0,'0'0'54'0,"0"0"-4"0,0 0-6 15,0 0-6-15,0 0-11 0,0 0-6 16,0 0-3-16,0 0-3 0,0 0 0 15,0 0-5-15,12-6-1 0,-12 6-3 16,2-2-1-16,-2 2 0 0,1 0-2 16,-1 0-1-16,0 0 0 0,0 0 0 0,0 0 0 15,0-1-1-15,3 1-1 16,-3 0 0-16,0 0-1 0,0 0 1 16,0 0 1-16,0 0-2 0,0 0 2 15,0 0-2-15,0 0 0 0,0 0 1 0,1-2-3 16,-1 2 2-16,0 0-2 0,0 0 2 15,0 0-2-15,0 0 1 0,0 0-3 16,0 0 0-16,0 0-1 0,-1 0-1 16,-3 3-2-16,-5 4-2 0,-3 1-7 15,5-1-19-15,-3 2-25 0,1 1-34 0,1-1-42 16</inkml:trace>
  <inkml:trace contextRef="#ctx0" brushRef="#br0" timeOffset="80263.5606">20837 11754 291 0,'0'0'44'0,"0"0"0"0,0 0-7 0,0 0-5 16,0 0-7-16,0 0-5 0,0 0-6 16,0 0-6-16,0 0-6 0,2-63-5 15,-1 63 0-15,-1-2-2 0,0 2 3 16,0 0 2-16,3 10 0 0,-1 9-1 16,2 2 0-16,-2 2 1 0,0 0 0 15,0-2 1-15,1 1 2 0,0-3-4 0,-2-4 5 16,3 1-3-16,-1 0-1 0,-1-5 1 15,2 4-1-15,-1-6-1 0,1-1 1 16,1-1 1-16,1-1-1 16,0 1 1-16,2-4 1 0,1-1-1 0,-1-2 1 15,8 0 0-15,-1 0 2 0,5-1 1 16,-1-5-3-16,-5-3 1 0,2 0 1 16,-1-3-3-16,0-1 1 0,0-2-1 15,1 0-3-15,-3 0 3 0,-3 3-2 16,1 0 4-16,-2 1-1 0,-3 4-2 0,5-4-1 15,-2 2 0-15,-2 2-1 0,1 2 0 16,2 3-1-16,-5 2-1 0,4 0 2 16,7 0-1-16,-4 9-1 0,5 3 0 15,-4 1 1-15,-1 2 2 0,-1 0 4 16,-2 0-2-16,-2-5 4 0,0 3-5 0,-2-6 0 16,-4-4 0-16,2 2 0 15,-3-5 1-15,0 0 3 0,0 0 0 0,1 2 5 16,-1-2-3-16,0 0 0 15,2 0-3-15,-2-12-4 0,0-6 5 0,0-4-2 16,-2-1 2-16,-2 0 1 0,0 0 0 16,-2 1 0-16,2-1 1 0,1-2-1 15,0 3-2-15,0 5-2 0,2 1 0 16,-1 5-1-16,2 5-1 0,0 1-3 16,0 5-8-16,0-1-8 0,0 1-14 0,0 0-52 15,9 3-74-15,4 10-103 16</inkml:trace>
  <inkml:trace contextRef="#ctx0" brushRef="#br0" timeOffset="80736.3665">21658 11861 517 0,'0'0'22'0,"0"0"-17"15,0 0-6-15,0 0 2 0,0 0-3 0,0 0 5 16,0 0-3-16,0 0 0 16,-89 79-1-16,75-57 0 0,-1 0 0 15,5-1 1-15,0-3-1 0,3-4 0 16,0-2 1-16,2-4 0 0,4-5 0 0,-1 1 2 15,2-4 0-15,-1 0 4 0,1 0 2 16,0 0 9-16,-2 2 0 0,1-2-3 16,-2 0-3-16,0-12-8 0,-1 1 1 15,2-7 3-15,2-3-2 0,0-3 1 16,0-4-3-16,6 1-5 0,1 0 6 16,1 5-3-16,-4 6 4 0,2 6 2 0,-3 1-4 15,-2 4-1-15,0 1-2 0,2 1-4 16,-3 3-1-16,0-1-2 15,3 1 2-15,6 2-1 0,2 11 5 0,4 6 5 16,1 4-4-16,-3 4 4 0,0 2-7 16,-2 0-1-16,-2 1-1 0,2-1-5 15,-2 1-6-15,0-2-17 0,0-1-19 16,-1-9-32-16,0-1-42 0,-2-6-44 16</inkml:trace>
  <inkml:trace contextRef="#ctx0" brushRef="#br0" timeOffset="80925.8994">21472 11944 349 0,'0'0'38'0,"0"0"-19"0,0 0-11 0,110-37-5 16,-75 32-6-16,4 0-6 0,3 2-9 15,-2 0-21-15,2 2-36 0,2-1-76 16</inkml:trace>
  <inkml:trace contextRef="#ctx0" brushRef="#br0" timeOffset="81180.5249">22234 11741 570 0,'0'0'28'0,"0"0"-10"15,0 0-9-15,0 0-9 0,0 0-4 16,74-80-4-16,-42 73-5 0,5 1-4 15,0 5-9-15,2 1-30 0,-6 0-54 16,0 4-50-16</inkml:trace>
  <inkml:trace contextRef="#ctx0" brushRef="#br0" timeOffset="81364.3732">22260 11879 503 0,'0'0'56'0,"0"0"-16"16,0 0-15-16,0 0-9 0,0 0-10 16,0 0-4-16,0 0-3 0,0 0-1 15,0 0-2-15,0 0-6 0,97 17-7 16,-62-10-20-16,0 1-57 0,1 1-86 16,1-3-105-16</inkml:trace>
  <inkml:trace contextRef="#ctx0" brushRef="#br0" timeOffset="81798.1637">23497 11348 468 0,'0'0'69'0,"0"0"-15"15,0 0-12-15,0 0-14 0,0 0-6 16,0 0-7-16,0 0-7 0,0 0-5 16,0 0-4-16,0 0-4 0,3-55 0 15,-3 55 0-15,0 0 2 0,0 14 3 16,0 7 0-16,0 11 0 0,0 1-1 16,0 2 1-16,1 1-1 0,1-2 0 0,-1-2 0 15,-1-2 1-15,2-4-2 0,-1-6 0 16,1-2-3-16,-1-7-5 15,-1-5-19-15,3 6-33 0,-1-6-84 0,0 0-151 16</inkml:trace>
  <inkml:trace contextRef="#ctx0" brushRef="#br0" timeOffset="82177.8173">23886 11368 591 0,'0'0'42'0,"0"0"-18"15,0 0-9-15,0 0-10 0,0 0-5 0,0 0-4 16,0 0 1-16,0 0 1 16,0 0 1-16,-26-4 1 0,21 23-1 15,1-6-1-15,3 6 1 0,1-3-1 16,1 1 2-16,6 4-1 0,2-4 1 0,-2-6-3 15,5-1 2-15,-1-2 1 0,7-1 1 16,-4-1 2-16,1-2-3 0,-2-3 1 16,-3-1 2-16,3 2-2 0,-7-2-1 15,-1 0 0-15,0 0 0 0,1 0-1 16,1 0 1-16,1 2-1 0,-5 2-1 0,3 2 2 16,-1 0-1-16,-4-4 1 0,1 10 0 15,-2 1 0-15,-2 4-2 16,-5 4 1-16,-4-3-1 0,-3-1-2 15,-2-1-5-15,-1-2-16 0,-1 1-28 0,-3-2-68 16,-2-1-107-16</inkml:trace>
  <inkml:trace contextRef="#ctx0" brushRef="#br0" timeOffset="82377.3999">23772 11359 447 0,'0'0'32'16,"0"0"-16"-16,0 0-9 0,0 0-9 0,78-57-8 15,-41 53-4-15,4 4-3 16,4 0-3-16,2 0-16 0,0 1-22 16,0 5-32-16,-3-1-15 0,-2 1-28 15</inkml:trace>
  <inkml:trace contextRef="#ctx0" brushRef="#br0" timeOffset="83082.3286">24411 11346 392 0,'0'0'60'0,"0"0"-17"0,0 0-12 0,0 0-11 16,0 0-7-16,0 0-7 16,0 0-1-16,0 0-4 0,0 0 0 15,-29 11-1-15,10 5 1 0,3 7-1 16,-1-1 0-16,2 2-2 0,-1 3 0 0,5 1-4 15,-1-1 1-15,5-2 0 0,1 2 0 16,5-2 1-16,-1-2 0 0,2-6-1 16,0-1-4-16,0-6-5 0,2-6-6 15,-1 1-5-15,-1-5-6 0,0 0-9 16,5 0-6-16,3 0 12 0,4-9 10 0,1-5 19 16,1-6 12-16,-2-1 6 0,1-4 7 15,1 0 8-15,-1 0 5 0,2 2 6 16,-2 0 1-16,3 1 0 15,-2 2-8-15,0 4-7 0,1 1-8 0,-6 4-3 16,2 2 1-16,-5 3-2 0,-3 3-2 16,1 0-5-16,-4 3-4 0,0-2-3 15,0 2-2-15,2 0 0 0,4 0 0 16,4 0 2-16,1 8 1 0,5 4-2 16,-6 2 0-16,-1 3-1 0,-2 1 1 0,3 2 0 15,-2 4 0-15,2 1 1 0,0 1 0 16,0 0-1-16,0-3 1 0,3-3-2 15,-3-2 2-15,-1-9-1 16,1 1 2-16,-3-3-3 0,-4-6 3 0,2 2-1 16,-1-3 1-16,6-1 4 0,-3-6-1 15,3-6-1-15,-5-5 0 0,-2-5-1 16,1-9-1-16,-4 0 2 0,0 2-1 16,0 1 0-16,0 0 1 0,-4 3 0 15,1 0 0-15,-2 3 1 0,1 8 0 0,0-2 0 16,-2 4-3-16,-1 4 2 0,-1-3-2 15,3 6 0-15,-4 3 0 0,-1 0-2 16,-2 3-1-16,-2 0-1 0,4 0 0 16,-3 3-1-16,4 1 1 0,0 2 1 15,2 0 1-15,1 0 0 0,0 0 1 0,3-2-1 16,-2 4 1-16,4-6 0 16,-2 1-1-16,1 2 0 0,2-5 0 0,-1 0 2 15,1 0 1-15,0 2 0 16,0-1-1-16,0-1 0 0,0 0 1 0,0 0-1 15,12 0 0-15,6 0 0 0,6-3-1 16,-7 0-2-16,0 1-3 0,-5 0-18 16,-1 2-19-16,1 0-47 0,-4 0-54 15,2 0-116-15</inkml:trace>
  <inkml:trace contextRef="#ctx0" brushRef="#br0" timeOffset="83882.8515">25821 11282 542 0,'0'0'54'0,"0"0"-15"16,0 0-17-16,-30-85-3 0,24 70-12 15,3 6 0-15,0 5-2 0,1-1-3 0,2 5-4 16,0 0 0-16,-4 0-2 0,-3 5 2 15,-5 10 5-15,1 8-4 0,0 4 5 16,1 1-4-16,3 4-2 0,1 0 2 16,2-3-1-16,-2 0 0 0,5-9 0 15,-1-2 0-15,1-5 0 0,1-7 1 0,0-1 1 16,0-5 0-16,0 0 4 16,0 0-2-16,0 0 1 0,0 0-1 15,0-13-1-15,0-6-2 0,0-9 3 16,1 1-3-16,1-3 2 0,-2 2-2 0,0-2 2 15,0 1-1-15,0 1-4 0,-2 3 5 16,1 6-8-16,-2 3 5 0,3 5 1 16,-1 5-2-16,1 1 0 0,0 5-1 15,0-2 0-15,0 2-1 0,0 0 1 16,5 12 2-16,8 7 4 0,3 7-3 0,3 3 3 16,3 1-3-16,0 2-4 0,2-1 2 15,3-1-2-15,1 0 0 0,1-3-2 16,1-1 1-16,-1-4-9 15,-2-1-7-15,-2-6-9 0,-2-3-4 0,-5-6-4 16,-4-3-5-16,1-3-5 0,-8 0-1 16,5-8 8-16,-6-5 12 0,-3-5 16 15,0-7 8-15,-3 2 8 0,0-5 4 16,-4 2 6-16,-3-1 9 0,0-2 5 16,-1 1 4-16,0 3 6 0,-1-3-8 0,3 4-6 15,0 7 7-15,2 0-10 0,1 7 7 16,2 4-2-16,-1 1-4 0,2 5-6 15,0-1-7-15,0 1-7 16,0 0-2-16,0-1 0 0,0 1 1 0,0 0 1 16,3 12-1-16,3 7 5 0,1 7-5 15,-1 1 5-15,0 1-5 0,-3 0-1 16,-2 4-1-16,-1-4-2 0,0 1-2 16,0-1-5-16,0-2-4 0,0-7-32 15,-1 3-56-15,-1-10-112 0</inkml:trace>
  <inkml:trace contextRef="#ctx0" brushRef="#br0" timeOffset="84144.2078">26356 11105 579 0,'0'0'58'15,"0"0"-17"-15,0 0-16 0,0 0-10 16,0 0-7-16,0 0-8 0,0 0-2 16,0 0 0-16,0 0 0 0,0 0 2 15,-12 25 4-15,-2 12-4 0,-5 4 4 16,-2 5-6-16,-2 4-3 0,-1 3 1 0,-2 4-4 16,3 0-3-16,1 0-5 0,2-3-12 15,5-10-30-15,2-6-62 0,6-14-136 16</inkml:trace>
  <inkml:trace contextRef="#ctx0" brushRef="#br0" timeOffset="84814.5057">26506 11418 563 0,'0'0'31'0,"0"0"-15"0,0 0-9 0,0 0-5 16,0 0 0-16,0 0-1 0,0 0 1 15,0 0-1-15,0 0-1 0,-40 99-1 16,34-74 0-16,2-2-1 0,1-6 0 16,-2-1 1-16,4-4 0 0,-2-1 1 15,0 0 0-15,0-7 0 0,2 2 0 0,1-6 3 16,-2 0 0-16,2 0 1 0,0 0-2 15,-1 0 0-15,-1 0-2 0,0-12 1 16,0-6 0-16,1-7 0 0,1 2-1 16,0-4 0-16,4 2 0 0,2 2 0 15,1 2-1-15,0 2 1 0,-1 6-1 0,1 0 0 16,0 6-2-16,1 1 2 0,-1-1-1 16,0 2 0-16,2 3 1 15,-1-2-1-15,1 3 1 0,3-1 0 16,5 2 0-16,-7 0 1 0,9 0-1 0,-2 0 0 15,-2 4 0-15,5 2 0 0,-7 2 1 16,-1 3-2-16,-2-3 2 0,-4 7-1 16,-2 1 0-16,-1 2 1 0,-3 8 0 15,0-3 0-15,0 1 0 0,-7-1-1 16,-2-3 1-16,-3-1 1 0,5-5 0 0,0-3 2 16,2-4 0-16,2-5 2 0,2 2 1 15,1-4 2-15,-5 0-2 0,0 0 0 16,-1-9 1-16,-1-4 0 15,3 1 1-15,-1-8-2 0,3 1-3 0,2-2-1 16,0-5 0-16,2 2 0 0,4 3-1 16,1 2 1-16,4-1-2 0,0 4 0 15,-1-1 0-15,2 4 0 0,1 2-1 16,0 0 0-16,3 4 0 0,-5 2 0 16,6 5 0-16,1 0 0 0,2 0-1 0,5 4 1 15,-5 6 0-15,-3 4 0 0,-2 1 0 16,-2 3-1-16,-3 3 1 0,-4 4-2 15,-2 1-2-15,-1 2-8 16,-3 6-23-16,0-2-54 0,-6 1-101 0,-2-1-102 16</inkml:trace>
  <inkml:trace contextRef="#ctx0" brushRef="#br0" timeOffset="84992.139">27144 11676 623 0,'0'0'8'0,"0"0"-11"16,0 0-11-16,0 0-52 0,0 0-213 16</inkml:trace>
  <inkml:trace contextRef="#ctx0" brushRef="#br0" timeOffset="88635.7492">27999 11030 531 0,'0'0'50'15,"0"0"-19"-15,0 0-14 0,0 0-8 16,0 0-8-16,0 0-5 0,0 0-2 16,0 0 1-16,0 0 3 0,-6 2 1 15,6 18 2-15,0 7-1 0,0 2 0 0,1-2-2 16,2 2 2-16,-1-1 4 0,-1-1-6 15,2-2 7-15,-2 2-7 0,1-9 1 16,1 0 0-16,-1-8-1 0,0-4-1 16,-1 0 2-16,-1-6 1 0,0 0 3 15,0 0 0-15,2 0 1 0,-1 0-2 0,1-10 3 16,-2-8-2-16,0-8 0 16,0-3-1-16,-5-1-6 0,-5-4 4 15,0-1-3-15,-2 2 4 0,0-1 0 16,-2 1 0-16,2 0 1 0,0 0-1 0,3 3 0 15,-1 2 0-15,6 8 1 0,1 2-1 16,3 1-1-16,1 2-3 0,12-2 1 16,8 5-2-16,6 6 1 0,8 5-2 15,5 1 1-15,2 1 0 0,3 7 0 16,3 3-2-16,-3 3-3 0,-1 2-2 0,-2 0-12 16,-4 4-15-16,-6 0-30 0,-3 3-35 15,-10-1-35-15</inkml:trace>
  <inkml:trace contextRef="#ctx0" brushRef="#br0" timeOffset="88874.1634">27990 11187 389 0,'0'0'58'0,"0"0"-16"0,0 0-19 16,0 0-11-16,0 0-8 0,0 0-4 0,78-75 0 16,-56 71-3-16,-1 3-3 0,4 1-3 15,0 0-8-15,2 0-5 0,-1 4-13 16,1 0-25-16,-1 1-21 0,0 1-15 16,-2 0-2-16,0 2 6 0</inkml:trace>
  <inkml:trace contextRef="#ctx0" brushRef="#br0" timeOffset="89398.8037">28419 11161 268 0,'0'0'63'0,"0"0"-6"16,0 0-11-16,0 0-11 0,0 0-11 15,0 0-4-15,0 0-7 0,0 0-6 0,0 0-2 16,0 0-3-16,-84-18-2 0,68 27 0 16,5-3 0-16,2 6 0 15,2 2 3-15,1 1-2 0,2 2 3 16,1 1-2-16,2 0-5 0,1-6 2 0,0 8-1 15,0-2 2-15,0-6 0 0,0 5-2 16,0-6 0-16,0-7-1 0,3 5-1 16,-2-4 3-16,1-1 0 0,-1 1 2 15,-1-5 3-15,0 0-1 0,4 0-2 16,3-5 2-16,2-6 1 0,3-8 1 0,-2 1 2 16,-4 0 1-16,-1-2 2 0,1-1 3 15,3 1-5-15,-2-1 3 0,3-1-7 16,1 4 1-16,1 0 0 15,0 3-3-15,2 1 0 0,1 3-2 0,-4 3 0 16,2 1-3-16,-4 4 1 0,4 3-1 16,3 0-1-16,0 0 2 0,3 7 0 15,-4 3-1-15,-1 2 1 0,-3 3-1 16,-1 3 7-16,-2 2-5 0,-4 2 5 16,0-1-4-16,-4 1-1 0,0-2 0 0,-5 0 0 15,-3-3 2-15,1 0-1 0,0-7 0 16,-2 0 1-16,3-5 0 0,3-2 0 15,0 1 2-15,3-4 2 0,-7 0-1 16,-4 0 1-16,-4-7 1 0,-2-3-2 16,8 0-1-16,2-2 2 0,2-6-1 15,4 0-1-15,-1-6-1 0,2-1-6 16,2 1 4-16,5 1-5 0,4 2 2 16,3 2-1-16,2 0-3 0,3 4-4 15,2 3-3-15,3 1-11 0,4 4-28 0,0 2-55 16,1 5-80-16</inkml:trace>
  <inkml:trace contextRef="#ctx0" brushRef="#br0" timeOffset="89933.436">29316 10804 322 0,'0'0'70'0,"0"0"-11"16,0 0-15-16,0 0-10 0,0 0-8 16,0 0-9-16,0 0-8 0,0 0-3 15,0 0-4-15,0 0-1 0,-45-68 0 16,22 79 0-16,0 4 1 0,1 4-2 16,5 4 1-16,-1 4-1 0,5 3-1 0,0 3 1 15,5 4 1-15,-1 2-1 0,0-1 1 16,2 1-2-16,3-3 2 0,2-2 3 15,1-2-3-15,1-5 4 0,0-1-7 16,4-2 1-16,4-4 0 0,-2-6-1 16,3-3 2-16,-3-4-1 0,1-4 0 15,3 2 3-15,1-5-1 0,3 0 1 16,2-4 2-16,4-5-1 0,-4-4-1 16,-2-3 2-16,-2-2-1 0,-3 2-5 15,-3 2 4-15,-1 5-5 0,-3 0 4 0,-2 3-1 16,0-1-2-16,0-1-4 0,-2 5-3 15,-9 1-4-15,-5 2-16 0,-7 9-43 16,-6 11-68-16,-2 3-131 0</inkml:trace>
  <inkml:trace contextRef="#ctx0" brushRef="#br0" timeOffset="90614.7673">29456 11126 548 0,'0'0'39'16,"0"0"-14"-16,0 0-10 15,0 0-5-15,0 0-6 0,0 0-5 0,0 0-1 16,0 0 0-16,0 0 1 15,0 0 1-15,23-36-1 0,-10 46 0 0,-3 4-1 16,-4-2 0-16,-1 2 0 0,-2-4 2 16,-3 2 5-16,0 7-6 0,0-7 6 15,0-1-5-15,0-5 1 0,0-4-1 16,-2 3 1-16,1 0 1 0,-1-1 2 16,2-4 0-16,-1 0-1 0,1 0 0 0,-5 0 0 15,-1-4-2-15,-1-2-5 0,-1-8 6 16,5 6-6-16,1-4 5 15,1 2 0-15,1-4-1 0,0-4 0 0,4 3-1 16,6-3 0-16,-1 2 0 0,3 4-1 16,2 1-1-16,2 4 0 0,4-1 0 15,-5 5-1-15,3 0 1 0,1 3-2 16,-3 0 0-16,7 5 3 0,-5 4-1 16,0 2 3-16,-2 0 0 0,-3 3-1 15,-2-3 0-15,-3 3 0 0,-4-1 0 0,-1-4 5 16,-1 8-3-16,-2-6 4 0,0-1-4 15,0 2-1-15,-2-7 3 0,1 1 0 16,-2-3 0-16,0 0 2 0,-1 0 0 16,3 2 0-16,-5-5 1 0,-3 0 0 15,-4-8 0-15,0 2-3 0,4-5 5 0,3 6-5 16,-1-6 4-16,3 2-2 0,0-2-5 16,1 0 2-16,1-1-1 15,2 2-1-15,0-3 1 0,0-3 0 16,6 0-2-16,7-2 0 0,1 4 0 0,5 2-1 15,0 4-1-15,-2 1 1 0,1 6-1 16,2 1 1-16,-1 0 2 0,3 8-3 16,-4 5 0-16,-1 2 0 0,-3 4-2 15,-3 2 0-15,1 1-3 0,-5 4-5 16,-3 2-24-16,-4 0-44 0,0 1-79 0,-6-1-127 16</inkml:trace>
  <inkml:trace contextRef="#ctx0" brushRef="#br0" timeOffset="90903.7557">30290 11149 568 0,'0'0'43'0,"0"0"-18"15,0 0-11-15,0 0-8 16,0 0-5-16,0 0-3 0,0 0-2 16,0 0-2-16,0 0-3 0,37-56-4 15,-15 56-4-15,1 0-20 0,0 0-19 0,-9 0-38 16,3 4-45-16,-6 1-46 0</inkml:trace>
  <inkml:trace contextRef="#ctx0" brushRef="#br0" timeOffset="91078.3283">30217 11378 577 0,'0'0'50'0,"0"0"-23"15,0 0-13-15,0 0-12 0,0 0-5 16,0 0-4-16,0 0-9 0,0 0-11 16,81-6-39-16,-47 5-141 0,7 1-80 15</inkml:trace>
  <inkml:trace contextRef="#ctx0" brushRef="#br0" timeOffset="92415.0368">31132 10894 490 0,'0'0'50'15,"0"0"-12"-15,0 0-14 0,0 0-7 16,0 0-7-16,0 0-4 0,0 0-5 16,0 0-1-16,0 0-2 0,0 0 1 15,-19-38 1-15,15 44 0 0,-2 8 1 16,0 7-1-16,0 0 0 0,0 4 1 0,-2-3-1 15,2 3 2-15,0-3-2 0,1 1 0 16,-2-2-2-16,4-4 1 0,0 0-1 16,1 0 2-16,2-2 0 0,0 6 1 15,2-7 4-15,2-2-4 0,1-5 3 16,-4-2-4-16,5 1 0 0,-4-3 1 0,1 0 1 16,0 0 2-16,-3-3 2 0,0 0 2 15,6 0-6-15,4-3 4 0,6-6-7 16,4-5 2-16,-1-1 1 15,0 0-1-15,-1 0-1 0,0-2 0 0,1 0-1 16,0 1 0-16,2 1 4 0,1 2 0 16,0 4 0-16,-3 4-1 0,-3 4-5 15,-2 1 0-15,-1 1-1 0,3 10 1 16,-4 3 0-16,0 3 2 0,-1 4 0 16,-3 1 1-16,2 3 3 0,1 1-3 0,-4-2 3 15,0 0-2-15,0-2-2 0,-4-7 0 16,1-2 0-16,-2-4 0 0,-1-4 1 15,1 0 1-15,-2-5 0 0,0 0 1 16,0 0 2-16,1 0-2 0,2-8 0 16,0-10 0-16,2-6-5 0,-4-7 4 15,3-1-3-15,-3-3 3 0,1-1 2 16,-2-2-2-16,0 0 2 0,0-3-2 16,0 0 1-16,0 0-2 0,-2 3 1 15,0 4-2-15,-2 10 0 0,2 3-4 0,1 8-6 16,-1 5-20-16,2 1-63 0,0 7-58 15,0-1-140-15</inkml:trace>
  <inkml:trace contextRef="#ctx0" brushRef="#br0" timeOffset="92937.9345">31768 11126 495 0,'0'0'50'16,"0"0"-13"-16,0 0-13 0,0 0-10 16,0 0-5-16,0 0-2 0,0 0-5 15,0 0-2-15,0 0-2 0,-2-26 0 0,17 22-3 16,8-1 0-16,1 4-2 0,5-1-3 15,1 2 0-15,2 0-20 0,-2 0-30 16,-1 0-60-16,-7 0-77 0</inkml:trace>
  <inkml:trace contextRef="#ctx0" brushRef="#br0" timeOffset="93136.1147">31832 11341 490 0,'0'0'62'0,"0"0"-19"0,0 0-15 15,0 0-12-15,0 0-8 0,0 0-7 16,0 0-4-16,0 0-2 0,0 0-4 0,0 0-4 16,86-19-23-16,-49 19-44 0,2 0-71 15,-1 0-130-15</inkml:trace>
  <inkml:trace contextRef="#ctx0" brushRef="#br0" timeOffset="96143.3938">31481 11583 154 0,'0'0'45'0,"0"0"-7"0,0 0-11 0,0 0-11 16,0 0-7-16,0 0-5 0,0 0-2 16,0 0 1-16,0 0 1 0,1-8 3 15,-4 16 4-15,-4 6-3 0,-2 4 1 16,-2 0 0-16,-1 0 2 0,-1 2 2 16,0 0-2-16,-2 0-1 0,-3-1-1 15,-1 1-4-15,2-3 2 0,2-5-3 0,4-3 5 16,3-3 4-16,4-3 1 0,0 0 5 15,4-3 2-15,-2 0-2 0,2 0-11 16,-1 0 1-16,-3 0-9 0,-1 0 2 16,2-3 5-16,0-6-4 0,3-1 3 15,0-9-5-15,6-2 3 0,2 0-2 16,0 0 0-16,1-1 4 0,1 1-5 16,-1-2 5-16,1 0-4 0,-2 2-1 15,0 2 1-15,-1 5-1 0,-2 2 1 16,0 3-1-16,-2 3-1 0,3 1 0 0,-3 3-1 15,0 0 0-15,6 2 0 0,-1 0 0 16,2 9 1-16,4 9-1 0,-2 2 1 16,-2 3-1-16,0 2-1 0,-1 2 0 15,-2 1-2-15,-1-1 2 0,1 0 0 16,-1-1 0-16,-3 1-3 0,0-3-2 16,0 1 2-16,-2-8-7 0,-1 1-5 0,2-6-25 15,-2-2-29-15,0 3-40 0,0-9-66 16</inkml:trace>
  <inkml:trace contextRef="#ctx0" brushRef="#br0" timeOffset="96332.0751">31238 11764 327 0,'0'0'54'0,"0"0"-14"0,0 0-12 15,89-46-8-15,-54 40-10 0,5 0-1 16,2 1-9-16,5 2-8 0,-1 2-12 16,9 1-34-16,3 0-80 0,1 1-114 15</inkml:trace>
  <inkml:trace contextRef="#ctx0" brushRef="#br0" timeOffset="96974.7233">32557 11147 314 0,'0'0'29'16,"0"0"-2"-16,0 0-1 0,0 0-5 0,12-89-1 16,-9 71-1-16,-1 1 1 0,-1 5-3 15,-1-3 2-15,0 0-5 16,0 1-3-16,0-6-3 0,0 6 0 15,-3-2-10-15,-2 5 5 0,-1 1-7 0,0 0 5 16,-4 4 0-16,0 0 1 0,-2 5-2 16,-4 1 0-16,-2 0 0 0,-6 8-2 15,0 7 1-15,2 3 0 0,-1 3-2 16,3 2 1-16,2 0 0 0,4 4-1 16,4-2 0-16,2 0-1 0,3-3 1 0,4-5 1 15,1 0-1-15,3-3 1 16,8-2 1-16,2 3 3 0,4-5-2 0,-4-3 5 15,4-4-4-15,4-3-2 0,-2-2 4 16,5-7-3-16,-5-3 5 0,-3 0 0 16,-2-3 1-16,-1 0 2 0,-1-1 0 15,1 0 2-15,-4-1 8 0,-3 3-6 16,-1 0 9-16,1-1-7 0,-3 5-1 16,3-4-1-16,-2 6-4 0,-3 3 4 15,2 3-10-15,-3 2 5 0,3 0-9 0,3 4 1 16,1 12 1-16,2 3 3 0,-5 7-3 15,-1 2 0-15,-3 2 0 0,0 3 2 16,0 2-3-16,-1 2 3 0,-4-2-5 16,1-1-2-16,1-1-1 0,-1-3-10 15,4-1-10-15,0-10-41 0,0 3-51 0,0-9-112 16</inkml:trace>
  <inkml:trace contextRef="#ctx0" brushRef="#br0" timeOffset="98530.3124">32772 11152 429 0,'0'0'60'0,"0"0"-18"0,0 0-12 16,0 0-13-16,0 0-7 0,0 0-7 15,0 0-2-15,0 0-2 0,0 0 1 16,-6-24 0-16,3 24 0 0,0 1 1 16,0 10 1-16,-4 4 0 0,3 0-2 0,-2 7 3 15,-1-3-3-15,1-1 0 0,-4 2 0 16,1-2 0-16,4-4-1 0,-1-1-2 15,3-3-2-15,1-5-2 16,0 3 1-16,2-2 1 0,0 4 0 0,0-1-1 16,5-5 2-16,8 3 0 0,3-6-1 15,5-1 1-15,0 0 1 0,2-6 1 16,-2-5 2-16,0-1 2 0,-2-3-1 16,-3-1 1-16,0 1 1 0,-6-3 1 15,-3-1 2-15,-1-3-2 0,-3-1 3 0,-3 1-3 16,0-1 1-16,-6 1-1 0,-3 3 0 15,-1 1-1-15,-3 3-1 0,3 4 2 16,0 4-4-16,2 0 0 0,3 4 0 16,-5 0-3-16,5 2 0 0,1-1-2 15,-1 2-1-15,5 0 1 0,-5 0 0 0,2 2 1 16,-1 5 2-16,0 1 2 16,2-4-3-16,2 6 2 0,0-6-1 15,0 5 0-15,9 2 0 0,-2-5 1 16,7 1-1-16,1-2 0 0,2 0 1 0,-1-2 1 15,2-2 0-15,0 1 1 0,1-2-1 16,0 1 0-16,-2-1 1 0,2 0 0 16,-7 0 1-16,6 0 1 0,-7-1-1 15,-7-1 1-15,7 1 2 0,-6-1 0 16,-1 1 0-16,2-1 0 0,-6 2 0 0,0 0 0 16,0 0-1-16,2 0-1 0,-1 0-1 15,0 0 0-15,-1-2-2 0,0 2 0 16,2 0 0-16,-2 0 0 15,0 0 0-15,0 0 1 0,-6 7-1 0,-4 5-1 16,-3 3 1-16,1 2 3 0,2 1-4 16,3 0 4-16,0-4-5 0,2 3 1 15,2-7 1-15,2 1-2 0,1 1 0 16,0-2 0-16,0 1 1 0,0-2-2 16,3 1 2-16,3-3 0 0,2-1-1 0,-5-3 1 15,2 0 0-15,-5-3-1 0,0 0 2 16,5 0 0-16,4 0-1 0,1-5 1 15,0-4-1-15,-1-3 2 16,-5 3-1-16,2-8 0 0,-5-1 1 0,-1-1 1 16,0-6 0-16,0 1-3 0,-1 3 3 15,-5-1-2-15,4 7 2 0,0-2 2 16,1 5-1-16,-1 0 0 0,2-1 0 16,-1 7 0-16,-1-6-1 0,2 7 0 15,0-2-1-15,0 3-1 0,0 4-2 0,0-1-1 16,0 1 0-16,2 0 0 0,8 0 3 15,9 0-1-15,2 0 0 0,0 7 0 16,-1 1 0-16,-6-2 0 0,-1 0 0 16,-1 2 1-16,-4-4 0 0,0 1-2 15,-1-1 1-15,-3-1 1 0,-1-1 0 0,3 1 0 16,-6-3 1-16,0 0-1 16,0 0 2-16,1 1-2 0,1 1 0 15,-1-1 0-15,1-1 1 0,-2 2 0 16,0 4 0-16,0-2 0 0,0 6 0 0,-2-3-1 15,-2 3 0-15,-2 3 3 0,3-3-3 16,-1 6 4-16,0-1-6 0,1-4 1 16,0 4-1-16,0-6 2 0,1 2 0 15,1-1 0-15,-1-4 0 0,2 7-1 16,0-8 1-16,0 1-1 0,0 1 1 0,0-7-1 16,-2 0 1-16,2 0 0 0,0 1 1 15,0 1 0-15,0-1 1 0,0 0-1 16,0 1 0-16,0-2 1 15,2 0-2-15,4-3 0 0,2-6 0 0,-1-2 0 16,-1-2 1-16,1-1-1 0,-1-3 1 16,1-2-5-16,-1 5 4 0,-3-1-3 15,0 4 3-15,-1-1 1 0,-2 1-1 16,0-1 0-16,0-5-1 0,-2 7 1 16,-4-4 0-16,1 7 0 0,-2-1 0 0,0 1-1 15,-2 0 1-15,0 3 0 0,5 1-1 16,1 1 2-16,-3 1-1 0,1-1-1 15,0 1 1-15,1 1-1 16,4 0-1-16,-1-2 1 0,1 2 0 0,-2 0-1 16,2 0 1-16,0 2 0 0,0 7 1 15,5 3-1-15,6 3 0 0,2-3-1 16,4-1 1-16,1 0-2 0,0-1 0 16,1-2 6-16,0-1 0 0,-4 0-1 15,-1-4 2-15,-4 0-6 0,3-2 1 0,-3 0 1 16,-4-1-1-16,0 2 2 0,-6-2 1 15,0 0 0-15,0 0 0 16,2 0-1-16,-2 0-1 0,0 0 0 0,0-4-1 16,-5-4 1-16,-7-1 0 0,4 4 1 15,-7-1 0-15,7 3 0 0,2 2 0 16,-6-1-2-16,8 2-1 0,-2-1-2 0,2 1-2 16,4 0-2-16,-2-2 1 15,2 2-2-15,0 0-6 0,-1 0-26 16,1 0-34-16,0 2-62 0,6 3-121 0</inkml:trace>
  <inkml:trace contextRef="#ctx0" brushRef="#br0" timeOffset="98784.8854">33362 11460 376 0,'0'0'6'0,"0"0"-14"16,0 0-17-16,0 0-44 15,0 0-149-15</inkml:trace>
  <inkml:trace contextRef="#ctx0" brushRef="#br0" timeOffset="104590.6967">11030 10903 107 0,'0'0'25'0,"0"0"-5"16,0 0-3-16,0 0-4 0,0 0-3 0,0 0-3 15,0 0-1-15,0 0-3 0,0 0 2 16,0 0 0-16,-11-46-3 0,11 42 2 15,0 4-2-15,0-2-1 0,0 0 0 16,0-3 0-16,1 0-1 0,2 2 2 16,0 0-1-16,1 1 0 0,1 1 0 15,-1 0 0-15,-4 1 1 0,4 0 0 16,-1 0 0-16,6 2 3 0,-3 4 0 16,-3-2-2-16,-2 6 3 0,-1-4 2 15,0 8 8-15,0 3 5 0,-1-6 4 0,-7 2 1 16,2-6 1-16,2-3 3 0,1-1 4 15,3-3-4-15,0 0-6 0,0 0-10 16,0 0-7-16,-7 0-3 0,-3 0-2 16,1 0-2-16,-5-7 1 0,5 2 0 15,3-3 1-15,0 1 1 0,-2-3-1 16,5 1-1-16,0-2 0 0,2 0-2 16,1 0-2-16,0-5 0 0,0 6 0 15,1-5 2-15,2 8-3 0,4 0-1 16,2 1 2-16,-6 3 0 0,4 0 1 0,0 3 1 15,6 0 1-15,2 0-1 0,-4 0-2 16,4 6 1-16,-2 2 1 0,0 1 0 16,0 3 1-16,0 2 1 0,-6-6-2 15,2 5 1-15,-5 1 0 0,2-4-1 16,-5 8 0-16,2-6-1 0,-3 2 2 0,0 6 0 16,-3-4 2-16,-5 6-2 0,2-8 1 15,-3-4 0-15,5-2 1 16,1-5 4-16,0 0 0 0,3-3 3 15,-6 0-1-15,-1-2-4 0,-2-7-4 0,-5-6-2 16,8-5-2-16,2-1 3 0,1-2 1 16,1 5 0-16,2 0 0 0,0 6 0 15,0 1-1-15,0 0-2 0,0 7-6 16,2 0-3-16,1 0 2 0,1 3 1 16,7-1 6-16,4 2 2 0,2 0 0 0,2 10 0 15,-3-1 0-15,0 2-1 0,-3 1 0 16,-4-2-1-16,-2 0 0 0,-4 0 0 15,0-6 0-15,0 5 2 16,-3-3 1-16,0 5 1 0,0-1 3 0,-6-3 0 16,-1 3 3-16,-2-4-1 0,-4 0 1 15,4-5 2-15,-4-1-4 0,-4 0-1 16,1-2-1-16,-6-4-1 0,8 0 0 16,2-3 1-16,-1 1 0 0,8 1-2 15,-4-6-1-15,3 4 0 0,3-1 0 0,2-1-1 16,-1 5 1-16,2-7 0 0,0 8 0 15,0-3-2-15,0 2 0 0,0 1 0 16,0 1-2-16,0 0 1 0,0-1-2 16,3 3 4-16,3 1-1 0,3-1 1 15,-1 2-1-15,2 0-1 0,2 7 3 0,-1 1-3 16,0 2 1-16,-7 2 1 0,2-3 0 16,-6 3 0-16,0 6 1 15,0-2 0-15,-6 6 0 0,-3-5 0 16,-5-2-3-16,2-3 2 0,-5-1 0 0,4-4 2 15,0-1 0-15,3-1 3 0,4-3-1 16,3 0-2-16,3-2 0 0,-1 0-5 16,1 0-16-16,-2 0-33 0,2-4-30 15,2-10-25-15,8-2-17 0</inkml:trace>
  <inkml:trace contextRef="#ctx0" brushRef="#br0" timeOffset="118472.9483">21310 12905 194 0,'0'0'43'0,"0"0"1"16,0 0 1-16,0 0-3 0,0 0-6 0,0 0-13 16,31-80-9-16,-30 69-4 0,2-1-3 15,-1 6-2-15,-2-6-1 16,0 1-1-16,-5-1-2 0,-5-3 0 15,-6 4-1-15,-1 5-1 0,-3 2 0 0,-4 4 0 16,0 0 0-16,1 0 0 0,-1 1 0 16,4 3-2-16,1 4 0 0,2 0 0 15,1 3 1-15,2 2-1 0,2 2 1 16,2 4 2-16,4 0-2 0,3 4-1 16,2 0 0-16,1 1 3 0,3 0 0 0,6 0 1 15,3-1 1-15,2-3-2 0,3-3 0 16,0-2 0-16,4-4 0 0,0-4 1 15,0-1 0-15,2-5 0 16,-2-1 1-16,1-2 0 0,-5-9 1 0,2-5 0 16,-3-3 1-16,0-5 1 0,-3-2 1 15,-2-3 3-15,-3 0 7 0,-2 3 2 16,-2 7 1-16,-3 1-4 0,1 5-4 16,-2 6-1-16,0-5 1 0,0 6-1 15,0 0-6-15,0 1-6 0,0 5-1 0,0-1-1 16,0 2 2-16,0 16 2 0,0 5-4 15,0 11 2-15,3-1-2 0,4-2 0 16,1 0-4-16,3-3-3 0,3-2-4 16,1-4-10-16,2-3-18 0,0-3-16 15,2-5-35-15,4-6-34 0,-2-4-60 0</inkml:trace>
  <inkml:trace contextRef="#ctx0" brushRef="#br0" timeOffset="118979.7654">21843 12800 313 0,'0'0'59'0,"0"0"-10"0,0 0-10 0,0 0-4 16,0 0-8-16,0 0-8 0,0 0-6 15,0 0-6-15,0 0-4 16,-41-3 1-16,12 15-2 0,3 6-2 15,3 1 0-15,4 4 1 0,2 1-2 0,5 0 2 16,3 0-2-16,4-5 0 0,5 0-1 16,0 2-1-16,1-4 0 0,11 6-1 15,-1-5 0-15,7-4-1 0,1-3-1 16,4-4-4-16,3-2-4 0,3-5-11 16,1 0-8-16,2-5-7 0,1-7-1 0,2-1 3 15,0-6 14-15,-2-2 10 0,-1-3 10 16,-3-4 4-16,-3-2 3 0,-3-1 3 15,-3 1 1-15,-3-2 5 16,-1-1 3-16,-3 3 2 0,-1 2 10 0,-2 2 7 16,-3 4-1-16,-1 7 2 0,-3-2-6 15,-2 6-9-15,-1-1 1 0,0 0-1 16,0 6-2-16,0 1 1 0,0 5-6 16,0-4-2-16,0-1-3 0,0 1-5 15,0 0-2-15,-3 4 0 0,-3 5-2 0,-1 7 1 16,-4 6-1-16,4 6-2 0,-1 3-1 15,4 3 2-15,1 5-2 0,1 3 4 16,1 2-2-16,1-1-4 0,0-1 0 16,1-5 0-16,5-3-3 0,0-3-2 15,3-2-16-15,-1-5-24 0,-3-5-43 16,1-2-50-16,-4-5-59 0</inkml:trace>
  <inkml:trace contextRef="#ctx0" brushRef="#br0" timeOffset="119255.7889">22023 12900 438 0,'0'0'43'0,"0"0"-12"16,0 0-11-16,0 0-5 0,0 0-5 15,0 0-3-15,0 0-2 0,102-38-3 16,-78 38-1-16,1 2-2 15,-4 3 1-15,0 1-2 0,-3 1 1 0,2 0 1 16,-2 0 0-16,-1 4 1 0,-1-1-2 16,-3-2 0-16,-4 2-3 0,0 3 0 15,-5-4 1-15,0 7 1 0,-4 2-2 16,-2 2-3-16,-7 4-11 0,-1-2-12 16,-2-2-24-16,3-4-35 0,-1-1-30 0,3-4-48 15</inkml:trace>
  <inkml:trace contextRef="#ctx0" brushRef="#br0" timeOffset="119399.8596">22266 12762 382 0,'0'0'29'0,"0"0"-9"16,0 0-3-16,-13-83-5 0,12 77-10 15,1 0-24-15,0 6-14 0,-3-2-17 0,7 2-39 16,11 0-22-16</inkml:trace>
  <inkml:trace contextRef="#ctx0" brushRef="#br0" timeOffset="120235.5431">22681 12829 462 0,'0'0'36'0,"0"0"-11"0,0 0-10 0,0 0-10 15,0 0-3-15,0 0 0 0,0 0 1 16,0 0 0-16,0 0-1 0,-63 82-1 16,57-68 0-16,2-5-1 0,2-4 1 15,-1 6-1-15,2-7 0 0,-1 0 1 16,1 0-1-16,1-4 2 0,-2 0 0 0,2 0 3 16,0 2 4-16,-1-2 1 0,1 0-1 15,-2 0-1-15,2 0-3 0,-1 0-2 16,-1-2-1-16,2-5-2 0,0-5 0 15,0-4 0-15,6 0 0 0,6 0 0 16,2 3 0-16,-4 3-1 0,4 2 0 16,0 3-1-16,-4 4-1 0,7 0 2 15,-2 1-3-15,-1 0 3 0,4 5-1 16,-2 5-1-16,-3 0 1 0,-1 3 0 16,2 0 1-16,-3 0 1 0,2-1 0 0,-4-5-1 15,0 1 0-15,-1-4 0 0,-5-2-2 16,1 1 1-16,1-3 2 0,4 0 2 15,5-5 0-15,4-7-1 16,-1-6 0-16,-1-2 0 0,0-3 3 0,-2 1-3 16,-1 0 2-16,-3 2-1 0,-1 1 1 15,-2 5 0-15,-1 1 2 0,-3 3 0 16,-2 6 1-16,1-1 0 0,-2 5 0 16,0 0-2-16,0 0-2 0,0-3-1 15,0 3-2-15,0-1 0 0,0 1 1 0,-5 1-1 16,-4 10 1-16,0-2-2 0,3 3 0 15,1-4 0-15,1 2-1 0,1 0 1 16,2-6 0-16,-1 2 0 0,1-1 1 16,1 1 0-16,-2-2 0 0,2 3 0 15,0-7 1-15,-2 0 1 0,2 0 1 16,0 1 1-16,0 0-1 0,0 1 2 16,0-2-1-16,0 2-2 0,0-2 1 15,0 1-2-15,0-1-1 0,4 5 1 16,1 2 0-16,4 4 0 0,3 4 0 0,1 3 1 15,-2 1-1-15,4 3 0 0,-1 2 0 16,1 2-1-16,-2 3 0 0,-3 0 0 16,0 3-1-16,-3-3 2 0,-2 4 2 15,-4-1-5-15,-1 0 6 0,0-4-5 16,0 0-1-16,-1-2 3 0,-2-8-1 0,0 0 1 16,1-6 1-16,1-1-1 0,-2 1 2 15,1-8 1-15,2 1 4 0,0-5 1 16,-1 0 3-16,-2 0-2 15,-5-5-2-15,0-5 0 0,1 0-2 0,3-7-3 16,2-1 1-16,2-4-3 0,0-7-2 16,3 1-1-16,7 0-6 0,2 1 2 15,4 3-9-15,1 1-4 0,2 3-29 16,5 5-41-16,5 0-65 0,5 7-131 16</inkml:trace>
  <inkml:trace contextRef="#ctx0" brushRef="#br0" timeOffset="120996.1128">24795 12807 564 0,'0'0'34'15,"0"0"-5"-15,0 0-8 0,-33-82-8 16,29 72-2-16,-4 3-7 0,2-1-3 0,3 5-2 16,0 0-2-16,-5 3-3 15,-3 0 0-15,-8 8 2 0,-6 7 1 16,1 6 1-16,1 5-1 0,1 3 0 0,2 1-1 15,4 1-1-15,3-3 2 0,4-2-6 16,5-7 2-16,2-1-2 0,2-8-2 16,0-1 2-16,3 2-2 0,8-8 3 15,6-2 1-15,3-1 3 0,5-10 3 16,-1-7 2-16,1-6 1 0,-4-1 1 0,-2-3 3 16,-2 0 0-16,-3 1 1 0,-2 3 4 15,-3 6-2-15,-3 4 7 0,-1 3 1 16,-4 6-1-16,0 1-4 15,-1 3-5-15,0-2-6 0,0 2-4 0,0 0-1 16,2 0-1-16,-2 0 3 0,1 0 2 16,3 12 0-16,1 7-1 0,1 4 0 15,-2-2 0-15,2 1 1 0,2-2-1 16,0 0 0-16,0 1 0 0,3-3 1 16,0 1-2-16,-1-5 1 0,-2-1 0 15,1-4-2-15,-1-3 1 0,-1-3 0 0,2 2 1 16,2-5 2-16,5-2 2 0,0-9 0 15,3-5 0-15,0-7-1 16,-2-4 1-16,-3-5-1 0,2-1 2 0,-3-2 1 16,-1-2 0-16,-2 2-1 0,-3 0 1 15,-2 2-2-15,-4 2 2 0,-1 3 2 16,0 2 1-16,0 8 1 0,0 0-6 16,-1 7 2-16,-1 5-6 0,1 0 3 15,1 6-3-15,0-2-2 0,0 2 5 0,-5 0-5 16,-1 13 8-16,-2 5-6 0,1 9-1 15,2 3 2-15,2 4-4 0,3 2 3 16,0 3-1-16,0 3 2 0,2 0-3 16,7-1-1-16,5-1-1 0,2-3 1 15,6-8-2-15,2-3 0 0,6-6-5 0,4-6-13 16,1-5-23-16,2-4-37 16,1-5-63-16,-1 0-101 0</inkml:trace>
  <inkml:trace contextRef="#ctx0" brushRef="#br0" timeOffset="121191.2722">25272 12680 531 0,'0'0'37'0,"0"0"-18"16,0 0-11-16,0 0-6 15,0 0-4-15,0 0-3 0,0 0-8 0,0 0-10 16,0 0-40-16,64 11-64 0,-43-5-145 16</inkml:trace>
  <inkml:trace contextRef="#ctx0" brushRef="#br0" timeOffset="121774.4325">27066 12621 434 0,'0'0'63'0,"0"0"-18"16,0 0-16-16,-35-89-5 0,28 68-8 16,3 6 0-16,-2-1-1 0,3 5-3 15,0-1-2-15,1 2-4 0,2-2-2 0,0-6-2 16,0 8-1-16,6-3-1 0,5 1-1 16,1 4 0-16,6-1-1 15,-2 4 1-15,0 4-1 0,4 1 0 16,0 1 0-16,6 10 0 0,-7 3-1 0,0 2 3 15,-5 4-1-15,-1 3 1 0,-4-1 0 16,-5 3 0-16,-2-1 3 0,-2 0-3 16,-2 1 3-16,-1-9-4 0,-3 1 0 15,3-6 1-15,1-3 0 0,-3 4 0 16,3-8 0-16,-1 5 1 0,1-4-1 0,1-1 0 16,-1 1-1-16,2-5 1 0,0 0 0 15,0 0 1-15,-1 1-1 16,1 5 0-16,-2 0 1 0,1-1-1 15,-1 5 0-15,1-5 1 0,-2 5 0 0,-3 3 0 16,-2-1 1-16,-4 2 0 0,5-5-1 16,-6 0 0-16,3-2-1 0,1 0 1 15,-5 1-2-15,5-5 1 0,-1 4 0 16,-5-1-1-16,7-2-1 0,-7 4-2 16,8-4-3-16,3-2-2 0,1 1-7 0,3-3-14 15,-2 0-18-15,2 0-32 0,0 1-52 16,0 3-65-16</inkml:trace>
  <inkml:trace contextRef="#ctx0" brushRef="#br0" timeOffset="122371.367">27440 12624 526 0,'0'0'51'0,"0"0"-16"16,0 0-11-16,0 0-10 0,0 0-7 15,0 0-4-15,0 0-3 0,0 0 0 16,0 0-2-16,0 0 4 0,48-1-2 16,-42 13-2-16,-2 4 1 0,-2 3-1 15,-2 1 0-15,0 5 1 0,-2 0 0 0,-5-4 0 16,-5-3 0-16,2 0-1 16,1-7 1-16,0 0 0 0,4-3 2 0,2-6 1 15,0 1 2-15,3-3 2 16,-1 0 1-16,-4 0-1 0,1 0-2 0,-3-5-2 15,-2-10 0-15,6 7-2 0,0-11 1 16,3 1-1-16,5 1 1 0,4-8 0 16,5 2-1-16,1 3-1 0,2 3 1 15,-1 3 0-15,-2 6-1 0,-1 0-1 16,-3 5-1-16,0 1 0 0,5 2 1 0,-1 0 0 16,4 2 2-16,-1 4-1 0,-4 2 0 15,3 1 0-15,-3 0 0 16,-2-3 1-16,0 3-1 0,-5-3-1 15,-1 2 1-15,2 1 1 0,-5-5 0 0,1 5 0 16,-3-2 0-16,0 3 0 0,0-1 0 16,0-4 0-16,-5 1 3 0,2-3 0 15,-1 0 2-15,1 0-1 0,-4-3 1 16,1 0 0-16,-7 0 0 0,0-3 0 16,5-3 0-16,-1 0-1 0,2-3 1 0,2 0-1 15,4-4-1-15,1-2-1 0,0 2 0 16,9-6-3-16,5 6 1 0,1 1-2 15,2 1 1-15,3 5 0 16,0 1 0-16,1 5 1 0,0 0-1 0,-3 5-1 16,0 5 0-16,0 5-2 0,-2 5 0 15,-3 2 0-15,0 3-2 0,-5 4-5 16,0 3-12-16,-4 3-18 0,-4 3-64 16,0 3-97-16,-6 0-87 0</inkml:trace>
  <inkml:trace contextRef="#ctx0" brushRef="#br0" timeOffset="122858.0826">29411 12271 399 0,'0'0'72'0,"0"0"-18"0,0 0-16 15,0 0-11-15,0 0-8 0,-82-54-8 16,66 60-6-16,-1 11-2 0,2 5 0 16,-2 9-1-16,2 6 3 0,0 4-3 0,0 4 2 15,2 4 1-15,3 1-5 0,2 0 3 16,1-1-4-16,3-5-1 0,1-2 1 15,3-4-1-15,0-1 2 16,0-3-1-16,0-2-2 0,0-1-2 0,0-10-1 16,0-2-2-16,0-4 0 0,0-9-1 15,0 0-6-15,0-6-9 0,0 2-13 16,0 3-27-16,-1 0-44 0,-8-4-52 16</inkml:trace>
  <inkml:trace contextRef="#ctx0" brushRef="#br0" timeOffset="123036.2737">29043 12758 356 0,'0'0'59'0,"0"0"-14"0,0 0-13 16,0 0-7-16,0 0-10 0,0 0-5 16,0 0-7-16,0 0-4 0,94-71-3 15,-67 69-5-15,3 2-3 0,1 0-12 16,1 0-22-16,-2 2-27 0,-3-1-35 0,1 2-34 15</inkml:trace>
  <inkml:trace contextRef="#ctx0" brushRef="#br0" timeOffset="123391.2499">29484 12723 398 0,'0'0'61'0,"0"0"-16"16,0 0-10-16,0 0-9 15,0 0-8-15,0 0-4 0,0 0-5 0,0 0-6 16,0 0-2-16,0 0-3 0,-18-65 1 16,21 63-2-16,3 2 1 0,4 0 1 15,4 2-1-15,-2 8-1 0,2 4 1 16,-5 2 2-16,-3-2-2 0,-3 2 4 16,0 0-2-16,-2-2 0 0,-1 5 0 0,0-2 0 15,0-4 0-15,0 5 0 0,-1-8 1 16,-3-2 0-16,1 1 2 0,0-6 1 15,1 1 3-15,-4-4 1 16,-1-4 2-16,-4-6 2 0,0-1-1 0,7-6-2 16,3-3-1-16,1 0-6 0,1-10-1 15,8 3-1-15,3 1-1 0,2 0-2 16,2 4 0-16,3 2-5 0,2 2-1 16,0 4-6-16,2 3-10 0,0 6-24 15,0 0-47-15,0 5-40 0,0 0-67 0</inkml:trace>
  <inkml:trace contextRef="#ctx0" brushRef="#br0" timeOffset="124218.4954">30010 12633 456 0,'0'0'51'0,"0"0"-20"15,0 0-12-15,0 0-9 0,-92-7-5 16,71 16-1-16,1 2-2 0,2 2 2 16,0 3-3-16,-1 2-1 0,4 1 0 15,0 1-2-15,2 0 0 0,4 1-1 16,-1-1-1-16,6-6 0 0,1 1-3 0,1-5-3 16,2-3 1-16,0 1 2 0,0-3 2 15,0-2 4-15,10-1 1 16,5-2 0-16,2-6 2 0,8-6-1 15,-4-4 4-15,-1 0-2 0,-2-1 3 0,1 0 1 16,-2-1 1-16,0 1 1 0,0 1-3 16,-2 0 1-16,0 1-1 0,-2 3-3 15,-3 1 0-15,-1 2-1 0,-1 3-1 16,-1 0-1-16,2 0-1 0,0 3 0 16,2 0 0-16,0 3 0 0,0 0-2 0,-1 0 1 15,5 5 0-15,-5-1 0 0,3 5 0 16,-4 0 2-16,-1-3-1 0,1 6 2 15,-3-1-2-15,-2-2 2 16,0 3-1-16,0-2 0 0,-4 0 0 0,0-1 2 16,0 0-1-16,-4 0 1 0,-1-1 1 15,-1 0 2-15,-3-3 2 0,-1 0 4 16,6-3 4-16,-7 1 2 0,6-3 0 16,-7 0-5-16,3 0-1 0,1 0-3 15,0-5 0-15,0-1-1 0,2-1-3 0,2-3-2 16,1 3-1-16,1-4-1 0,1 0 0 15,1 1-1-15,3-5 0 0,4 4-1 16,6-3 0-16,-3 7 0 0,2 1-1 16,-2 3 1-16,1 0 0 0,8 1 1 15,-7 2-1-15,6 0 1 0,-3 0-2 0,-6 3 2 16,5 3-1-16,-7 1 0 0,-1-2 0 16,2 2 2-16,-1 0 0 15,-2-1 0-15,1 2 0 0,0-2 1 16,-4-3-1-16,1 2 1 0,-3-5 0 0,0 0 0 15,0 0 1-15,0 1-1 0,0-1 2 16,0 2 0-16,0-2 0 0,0 0 0 16,0 1 0-16,0-1-1 0,-3 0 0 15,-2-3-1-15,2-6 0 0,0 0 0 16,3-3 0-16,0-4-1 0,5 1 0 0,5-2 0 16,6 2-1-16,2 2 0 15,0 2 1-15,-2 3-1 0,0 5 0 16,4 2 0-16,-3 1-2 0,8 4 0 15,-5 7 2-15,-2 5-1 0,-3 3 1 0,-1 4-2 16,-3 4-1-16,-4 2 0 0,-2 4-5 16,-3 4-12-16,-2-1-21 0,0 5-54 15,-2-2-119-15,-4 1-75 0</inkml:trace>
  <inkml:trace contextRef="#ctx0" brushRef="#br0" timeOffset="124972.0124">31525 12585 343 0,'0'0'79'0,"0"0"-11"0,0 0-18 15,0 0-11-15,11-78-15 0,-10 72-4 16,-1 6-7-16,0-1-7 0,0 1-5 15,0-2-2-15,0 2 4 0,-3 6-3 16,-6 9 3-16,-3 9-2 0,0 2-2 16,-4 5 1-16,1 1 0 0,-2 3 1 15,1-2-2-15,0 0 0 0,3-5 0 16,2-9 0-16,5-8 0 0,5-5 2 16,1-6 2-16,-2 0 1 0,2 0 1 0,-1 0 2 15,1 3-3-15,-3-3 0 0,1-6-1 16,2-8 0-16,0-5 1 15,2-4 0-15,5-6 1 0,3 2-2 0,0 0 2 16,2 0-2-16,-1 0-1 0,1 4 0 16,-3-2-5-16,2 2 3 0,-4 2-3 15,1 8 2-15,-2 0 1 0,-1 7-1 16,-2 3-2-16,0 0 1 0,1 3 0 16,7 0 1-16,1 11 4 0,4 5-3 15,-3 5 3-15,-4 4-3 0,-2 2-1 0,-1 0 0 16,-1 1 1-16,0 1-1 0,-2-1 1 15,1 1-3-15,-1 0 0 0,0-1 1 16,2-3-5-16,-1 1 1 0,3-3-5 16,-3-7-4-16,4 0-10 0,-1-4-17 15,0-4-31-15,6 2-42 0,-3-6-58 16</inkml:trace>
  <inkml:trace contextRef="#ctx0" brushRef="#br0" timeOffset="125184.8365">31419 12794 429 0,'0'0'51'0,"0"0"-13"0,0 0-13 15,89-44-10-15,-63 37-8 0,0 1-3 16,1-1-6-16,1 5-1 0,0 0-2 15,1 1-6-15,-2 1-14 0,2 0-56 16,-2 0-103-16,1 0-74 0</inkml:trace>
  <inkml:trace contextRef="#ctx0" brushRef="#br0" timeOffset="125384.0671">32157 12872 654 0,'0'0'42'0,"0"0"-15"0,0 0-11 16,0 0-6-16,0 0-7 0,0 0-6 16,0 0-6-16,0 0-16 0,0 0-53 15,0 0-219-15,-14-13-23 0</inkml:trace>
  <inkml:trace contextRef="#ctx0" brushRef="#br0" timeOffset="130640.9199">14669 8702 113 0,'0'0'25'0,"0"0"-12"0,0 0-8 15,0 0-5-15,0 0-1 0,0 0 0 16,0 0 2-16,0 0-5 0,0 0 2 0,0 0-4 16,36-7-5-16,-25 7-2 0,5 2-6 15,-4 1-6-15,-1 1-27 0</inkml:trace>
  <inkml:trace contextRef="#ctx0" brushRef="#br0" timeOffset="131242.9942">15060 8785 180 0,'0'0'23'15,"0"0"-14"-15,0 0-9 0,0 0-4 16,0 0-2-16,0 0 2 0,0 0-1 0,0 0 4 15,0 0 2-15,0-9 1 0,2 15 2 16,4 8-1-16,2 7 0 0,-2 4 0 16,1 5 2-16,-1 4 0 0,0 2-3 15,1 3-1-15,-1 2-1 0,1 4 0 16,-2 0 0-16,0 5 1 0,0 2 1 0,0 2-5 16,-2 2 0-16,0 1-4 0,2-1-1 15,-1-3 1-15,0-3-1 16,2-5 0-16,4-4-4 0,-1-6-2 15,1-4 1-15,1-7-4 0,3-4 3 0,-6-5 3 16,2-5-6-16,-2-2 3 0,-7-4 0 16,3-1 2-16,-4-3 5 0,2 4 6 15,1-1 0-15,-2 0-1 0,3 0 1 16,-4-3-3-16,0 0 3 0,0 0-2 16,0 1-3-16,2 1-6 0</inkml:trace>
  <inkml:trace contextRef="#ctx0" brushRef="#br0" timeOffset="131684.9151">15018 10086 99 0,'0'0'14'16,"0"0"-13"-16,0 0-27 0</inkml:trace>
  <inkml:trace contextRef="#ctx0" brushRef="#br0" timeOffset="134155.3693">6190 10560 11 0,'0'0'9'0,"0"0"5"0,0 0-1 16,0 0-3-16,0 0-3 0,0 0-4 15,0 0-3-15,0 0-1 16,0 0 1-16,-13-12 1 0,13 12-2 0,-4 0-2 16,4 0-1-16,-1 0-1 0,-1 0 4 15,1 0 3-15,-1 0 3 0,2 0 2 16,-1 0 1-16,1 0 3 0,-2 0 2 16,2-2-7-16,-1 2-1 0,1 0-1 15,0 0-1-15,-2 0 2 0,2-3-2 0,0 3-3 16,0-1-3-16,-1 1-3 0,1 0 0 15,0 0 1-15,0 0 3 0,0 0-1 16,0 0 0-16,0 0-2 0,0 0-1 16,0 0 2-16,0 0 1 0,0 0 4 15,0 0 0-15,0 0 4 0,0 0 3 16,0 1 3-16,0-1 2 0,0 0 2 0,0 3 1 16,0-3 1-16,0 0-3 15,0 0-4-15,0 0 0 0,0 0-5 16,0 2-3-16,0-2-1 0,0 0-2 0,0 1-4 15,0-1-3-15,0 0-6 0,0 2-3 16,0-2 4-16,0 2 4 0,0-2 5 16,0 1 3-16,0-1 1 0,1 1 0 15,-1-1 1-15,0 2 1 0,2-2 1 16,-2 0-1-16,0 1 1 0,1-1-3 0,-1 0 0 16,0 2-4-16,2-2-2 0,-2 0-6 15,0 1-5-15,1-1 0 0,-1 0-4 16,0 2 5-16,0-2-14 15</inkml:trace>
  <inkml:trace contextRef="#ctx0" brushRef="#br0" timeOffset="135442.9617">6131 10514 9 0,'0'0'17'0,"0"0"4"0,0 0 1 0,0 0 1 16,0 0-4-16,0 0-5 0,0 0-1 15,0 0 0-15,0 0 2 0,0 0-2 16,-4-1 0-16,-1-1 0 15,1 1 3-15,-2 1 3 0,2-2 3 0,-2 1 0 16,3-1-6-16,-1 1-6 0,-1-2-5 16,1 1 0-16,1-1-3 0,-1 1-3 15,4 2 0-15,-3-4-4 0,0 1 2 16,0 0 0-16,2 0 1 0,1 3 1 16,-2-2-4-16,2 2-2 0,0-1 1 0,0-1 2 15,0-2 2-15,0-1 4 0,3 1-2 16,5-1 0-16,-3 4-2 0,-2-1 2 15,3 1-2-15,-6 1-1 0,4 0-3 16,2 0 1-16,-3 0 1 0,8 0 3 16,-6 1 1-16,-2 1 0 0,1 1 1 15,-4-3 1-15,0 3 1 0,3 0 2 16,-3 0 2-16,3 6 1 0,-3-5-1 16,0 4-2-16,-6 1-4 0,0-1-1 15,-1-1 1-15,-3-2 5 0,6 1 0 0,1-3 4 16,0 0-3-16,3-3-4 0,0 0 5 15,0 0-4-15,0 0 8 0,-2 2 1 16,1-2-4-16,-5 0-5 0,-1 0-6 16,1-5-1-16,0-1 0 0,2 3 0 15,1-6-1-15,3 4-1 0,0-6-5 0,0 1 3 16,0 1 1-16,3 1 0 16,6 2 0-16,-2 0 1 0,-3 3-1 15,6 2-3-15,-4 1 1 0,3 0 0 16,5 0 4-16,-8 3 5 0,7 3-1 0,-4 0 0 15,-5 0-1-15,5 0 1 0,-6-3 0 16,0 6 0-16,-2-5 3 0,1 1 0 16,-2 4 0-16,0 2 0 0,0-2-1 15,-8 5 5-15,-2-3-1 0,-1-3 5 16,-1 4-2-16,0-7-2 0,-5 1 1 0,8-3-1 16,-8 1 2-16,7-2 0 0,-2-2 3 15,-1 0-3-15,6 0-2 16,0 0 0-16,2 0-5 0,0-1 0 15,-4-5-1-15,9 1-8 0,-1-5 6 0,-1-1-7 16,2 0 5-16,3-4 1 0,7 3-3 16,0 0-1-16,-1 3-2 0,-2 4 0 15,2 2 1-15,-2 0 5 0,5 2 2 16,-1-1 2-16,1 1 1 0,1-1-2 16,0 2-2-16,0 0 1 0,-2 0-5 0,1 0 2 15,-8 0-1-15,1 0 1 0,-5 0-1 16,0 0 1-16,0 0-1 0,1 0 5 15,1 0 5-15,-2 0 3 0,1 0 1 16,-1 0-3-16,0 2-4 0,-6 1-1 16,-4 0 1-16,-1 1 1 0,-1-2 1 15,0 1-1-15,5-3 1 0,3 1 1 16,-2-1 0-16,0 0 0 0,0 0 0 16,2 0-2-16,4 0-1 0,-3 0-1 15,-1 0 0-15,1-3-2 0,0 0 0 0,0 1-2 16,3 2-4-16,-1-1-2 0,1 1-3 15,0-4 1-15,4-4-1 0,2 1-1 16,8-1-17-16,-5 5-22 0,7 3-33 16,1 0-44-16</inkml:trace>
  <inkml:trace contextRef="#ctx0" brushRef="#br0" timeOffset="136994.3299">11772 10282 3 0,'0'0'14'0,"0"0"-2"16,0 0-3-16,0 0 1 0,0 0-1 16,0 0 2-16,0 0 1 0,0 0 0 15,0 0-1-15,0 0-4 0,-65-10-4 16,64 10-4-16,-1 0 0 0,1 0-2 16,1 0 5-16,0 0 1 0,0 0 0 0,0 0 3 15,0-2-4-15,0 2 0 0,0 0 1 16,0 0-2-16,1-2-1 0,1 2 2 15,-1 0-4-15,-1 0 2 16,3 0 2-16,-3 0-2 0,3 0 0 0,-2 0 1 16,1 0 2-16,-1 0 2 0,-1 0 1 15,0 0 2-15,3 0 2 0,-3 0-2 16,0 0-1-16,0 2-3 0,0 3 1 16,0-1-2-16,-3 0-2 0,2 1 2 15,-2-1 1-15,0-2 3 0,0 1 5 0,-4 2 1 16,4-2 2-16,-2-1 11 0,1 1 8 15,4-3-3-15,0 0-4 0,-4 0-11 16,0 0-9-16,-4-5-3 0,2-1 0 16,2-3-2-16,1 0 0 0,3-4-2 15,-1 3 0-15,1-2 2 0,0 1-2 16,0 2 0-16,3 0-3 0,-2 4 0 16,2 3-5-16,-3 2-5 0,0-2 3 15,0 2 0-15,1 0 5 0,5 0 5 16,3 0 0-16,5 4 0 0,1 7 1 0,-2-1-1 15,0 3 0-15,-4-4 0 0,1 3 0 16,-2-1 1-16,-3-2-1 0,2 3 0 16,-4-3 1-16,1 0-1 0,-4 2 3 15,0-2-1-15,0 1 3 0,0 0-1 16,-8 2 4-16,2-6 1 0,-6 3 5 0,6-4 3 16,-4-2 1-16,2-1-1 0,-4-2-2 15,-5 0-7-15,5 0-1 0,-7 0-1 16,5-4-2-16,2 1 1 15,-1-5 0-15,5 3-2 0,2-4-1 0,0 2-2 16,3-2 1-16,0 0-3 0,3-2-2 16,0-6-1-16,6 1-2 0,6-5 2 15,2 2 0-15,5 3 0 0,-2 4-2 16,0-1-1-16,-3 4 0 0,0 3 1 16,-4 2 3-16,0 2 2 0,3-2 2 0,0 4-1 15,3 0 2-15,-4 0-1 0,2 4 0 16,-2 3 0-16,-6 2 0 0,-1 2-3 15,-2-1-1-15,-3-1-4 0,0 11 3 16,0-4 3-16,-7 5 6 0,0-3 2 16,-5-1-1-16,4-5-2 0,-3-2 2 15,4-4 0-15,3-5 4 0,1 2 1 16,3-3 1-16,-6 0 0 0,0 0 0 16,-2-2-3-16,-7-6-1 0,7-6-6 15,-1-4-3-15,0-2 0 0,5 5-1 0,1-4 3 16,3 0 1-16,0-1 0 0,0 2 0 15,3 0 1-15,0 7-5 0,0-1 2 16,1 0-2-16,-3 7-1 0,2-4-2 16,-1 5-2-16,-1 0 2 0,2 1 0 15,-3 3 2-15,3 0-2 0,6 2-4 16,2 9-3-16,1 1-16 0,-5 8-33 16,-1 1-26-16,-2-3-37 0</inkml:trace>
  <inkml:trace contextRef="#ctx0" brushRef="#br0" timeOffset="138042.9658">11853 9121 128 0,'0'0'24'16,"0"0"-1"-16,0 0-2 0,0 0 3 16,0 0-5-16,0 0-10 0,0 0-5 15,0 0-4-15,0 0 0 0,-23-26 2 16,23 26-1-16,-3 0 1 0,3 0 0 0,0 3 3 16,0 4 3-16,0 5 5 15,0 0 3-15,0-1 4 0,0 6 4 16,0 1-2-16,0 7 1 0,0-3-3 0,0 5-7 15,-1 0 3-15,-4 5-5 0,1 3 2 16,-3 5-3-16,1 8-2 0,2 6-5 16,-2 7-1-16,1 3-1 0,1 1 0 15,1 0-2-15,-1-2 3 0,4-4 0 16,0-2-2-16,4-2 2 0,2-5-2 0,0-3-2 16,0-6-1-16,1-7-1 0,-2-10 1 15,-2-11 0-15,-1-6 1 0,-2-7 2 16,0 0 1-16,0 0 1 0,1 0 1 15,-1 3-1-15,0-2 0 0,2-1-4 16,-2 0-1-16,0 0-2 0,0 0-1 16,0-12-2-16,-2-5-2 0,-2-5 0 15,2-3 0-15,2-3 2 0,0-1-2 16,0-4-6-16,0-5-4 0,0-1-1 16,2-5 4-16,1-1 4 0,0-2 8 0,-2-2 0 15,2-3 1-15,-1 2 3 0,-2-2 2 16,0 4 0-16,-3 1 0 0,-5 5 1 15,-3 4 0-15,4 3 2 16,-4 3 1-16,2 2 4 0,-2 7 4 0,1 1 5 16,6 8 6-16,-2 1 1 0,3 5-4 15,2 3-6-15,-1 1-8 0,2 4-4 16,-1-1-8-16,1 1-3 0,0 0 4 16,0 10 1-16,7 6 8 0,6 11-1 15,-1 7 1-15,3 4 0 0,-1 7 1 0,0 5 2 16,-2 5 2-16,-1 2 4 0,-1 5 1 15,-4 1-2-15,1 1-3 0,-5 2-2 16,-2 4-3-16,0 5 0 0,-2 0-4 16,-5 3-2-16,1-1 1 0,-4-4-1 15,3-8 1-15,0-10 1 0,1-13 0 16,1-14-1-16,3-13 1 0,2-9-1 16,0-6 1-16,0 0 1 0,0 0-2 0,0 0-2 15,5-6-3-15,6-9-3 16,-1-6-8-16,1-2-8 0,-2-3-23 0,-3-1-33 15,-3 1-42-15,-2-3-123 0</inkml:trace>
  <inkml:trace contextRef="#ctx0" brushRef="#br0" timeOffset="139143.3713">10689 8763 93 0,'0'0'32'0,"0"0"3"16,0 0-3-16,0 0-5 0,0 0-1 16,0 0-5-16,0 0-3 0,0 0-3 15,0 0-2-15,0 0-4 0,-3-26-3 16,3 20-2-16,0 1-1 0,0-1-2 16,0 1 0-16,0 1 0 0,3-5 0 0,0 6 3 15,0-1-2-15,0 2 2 0,-3 2 0 16,0-1 1-16,0 1-2 0,1-2 3 15,1 0-4-15,0 1 1 0,3-2-2 16,-2-2-1-16,1 2 1 0,3-1 1 16,-2 2-1-16,3-3 3 0,8-2 0 0,0 2 0 15,3-3-1-15,0 3 2 16,-5 0-4-16,-1 1 0 0,-1 2-1 16,-2-1 0-16,3-1 0 0,-7 4 0 15,-2 0-1-15,-4 0 0 0,6 0 1 0,-1 0 0 16,4 0 3-16,0 9 6 0,-3-3 3 15,-2 9 0-15,-4 3 1 0,0 2-1 16,-4 9-2-16,-5-2-5 0,-1 1 2 16,-3-3-3-16,3 0 2 0,-1-5 0 15,2-3 2-15,3-3-4 0,1-6 1 16,2-4-2-16,2 1 0 0,1-5 2 16,0 0 0-16,0 0 2 0,0 1-1 15,0-1 0-15,0 0 0 0,-3 1-1 16,3-1-2-16,0 0-3 0,0 2 0 0,0-2-5 15,0 0 0-15,0 0-4 0,0 2-1 16,0-2 2-16,0 0 2 0,0 1 4 16,0 1 3-16,12 1 1 0,-2 0 1 15,9 0-1-15,1-3 0 0,0 0 0 16,8-6-4-16,-2-2-2 0,-3 1-5 0,0-1-7 16,-4-1-16-16,-2-2-41 0,-1 2-39 15,-3 1-65-15</inkml:trace>
  <inkml:trace contextRef="#ctx0" brushRef="#br0" timeOffset="139421.998">11172 8506 378 0,'0'0'58'0,"0"0"-14"0,0 0-9 16,0 0-15-16,0 0-12 0,0 0-6 16,0 0-1-16,0 0 4 0,0 0-5 15,0 0 3-15,-72 91-3 0,57-50 1 16,-2 5 0-16,2 5-3 0,-2 4 0 16,1 1-4-16,5-1 3 0,-1-5-2 15,5-6 2-15,2-8-4 0,2-11-4 0,2-12-3 16,1-2-11-16,0-5-23 0,0 0-25 15,0 0-26-15,0-6-46 0</inkml:trace>
  <inkml:trace contextRef="#ctx0" brushRef="#br0" timeOffset="139962.4567">11184 8825 246 0,'0'0'52'16,"0"0"-8"-16,0 0-7 0,0 0-5 16,0 0-7-16,1-82-4 0,2 71-3 15,0 1-1-15,0-1 2 0,-1 4-6 16,1-2-5-16,-1 6-4 0,-1-2-3 0,1 0-2 16,-2 5 0-16,0-1-4 0,0 1 1 15,1-2-3-15,-1 2 1 0,2-2 3 16,-1 2 0-16,5-1 3 15,0 0 2-15,7 1-1 0,3 0 0 0,-1 0-1 16,0 2 0-16,-1 3-2 0,-2 3 0 16,0-1 0-16,2 4 0 0,-4-4 2 15,0 4 0-15,-4 3-1 0,-2-4 2 16,1 7-1-16,-5 1 1 0,0 1 1 16,-5 9 2-16,-5-2 0 0,-6 0 0 0,0 0 1 15,-2-3-4-15,-1-3-1 0,7-7 0 16,6-5 0-16,2-6 4 0,4-2-2 15,0 0 4-15,0 0-1 0,0 0-1 16,0 2 1-16,0-2-1 0,0 0-2 16,0 0 0-16,0 0-2 0,6-6 0 15,6-5 0-15,5-1-1 0,-4 5 1 16,1-1-1-16,-5 5-1 0,1 3 0 16,0 0 1-16,0 0 1 0,4 2 1 15,0 5-1-15,-4-1 0 0,3 4 1 0,-7-3-1 16,-2 2 0-16,-1 0-1 0,-3 2 1 15,0 4 0-15,0 0 0 0,-10 5 0 16,-7 0 0-16,-5-4-6 16,-3 1-3-16,-2-2-6 0,-1-1-24 0,-4-3-40 15,5-1-59-15,-2-2-115 0</inkml:trace>
  <inkml:trace contextRef="#ctx0" brushRef="#br0" timeOffset="141482.3818">13833 10319 9 0,'0'0'25'16,"117"-27"2"-16,-62 11 1 0,-3 0 0 16,-3-1-1-16,-3 2 0 0,-4-1 1 0,-3 3-3 15,-1 2-3-15,-2 1-4 0,-3 2-5 16,-4 1-2-16,1 2 0 0,-5 3-5 15,0 1-1-15,-2 1-2 16,3 0-2-16,0 0-1 0,4 1 1 0,3 1-3 16,2-2-1-16,3 0 0 0,1 0-2 15,4 0 0-15,-2 0-4 0,2 0 0 16,-1-3-8-16,-1-1 3 0,-2 2 4 16,-3-1 1-16,-5 0 9 0,-3 0-1 15,-9 2 0-15,-7 1 0 0,-1 0-4 0,-5 0-2 16,-2 0-2-16,2 0-3 0,-6 0 3 15,0 0 8-15,0 0 4 0,2 0 0 16,-1 0 0-16,-1 0-3 0,0 0 1 16,0 0 0-16,0 0 0 0,4 0 0 15,-4 0-1-15,0 0-8 0,0 0-12 16,0 0-15-16,0 0-16 0,-7 0-25 16</inkml:trace>
  <inkml:trace contextRef="#ctx0" brushRef="#br0" timeOffset="142185.832">12900 10233 70 0,'0'0'15'16,"0"0"1"-16,0 0 7 0,0 0 4 0,0 0 3 15,0 0-4-15,78 4-7 0,-56 2-3 16,-2-2 4-16,-1-1 5 0,4 0 5 15,3-3 2-15,0 0-5 16,4 0-4-16,4-3-5 0,3-3-2 0,4-1-3 16,2-1-3-16,4-1-1 0,0 1-1 15,6-1 0-15,0 2 0 0,3 1-2 16,3-1-1-16,2 3-3 0,0 1-1 16,0 0 0-16,2 0 0 0,1 0 0 15,1-1 0-15,2-1-1 0,2-2 2 0,0-1-2 16,-1 0 1-16,0-1-1 0,-1 0 0 15,-1 0-1-15,-2 0 1 0,-4 0 1 16,0 4 0-16,-8-1 0 0,-3 0-1 16,-2 1 0-16,-7 2 0 0,-7 0 0 15,-3 2 0-15,-2 1 0 0,-5 0 1 16,-6 0-1-16,2 0 0 0,-1 0-1 16,2 0 1-16,4 2 0 0,-2 0-1 15,1 1 1-15,-7-2 1 0,2-1-1 16,2 0 1-16,-3 0-1 0,9 0 0 0,-9 0 0 15,0 0 0-15,-6-1 0 0,-5 0 1 16,0 1 1-16,-6 0 0 0,0-2 0 16,0 2 0-16,0-2-1 0,0 0 0 15,-6-3 0-15,-10 0 2 0,1 3-1 16,-3 0 0-16,0 2 1 0,7 0-1 0,-7 0-1 16,1 2-1-16,8 0-1 0,-8 3 1 15,8-3-1-15,0 2-4 0,0 1 0 16,0-3-5-16,0 2-9 15,0-3-10-15,-1 3-26 0,0-1-28 0,-10-1-27 16,-2 1-43-16</inkml:trace>
  <inkml:trace contextRef="#ctx0" brushRef="#br0" timeOffset="142762.3944">13030 10335 103 0,'0'0'52'16,"0"0"-2"-16,0 0-13 0,0 0-15 16,0 0-11-16,0 0-1 0,0 0 6 15,0 0 7-15,0 0 4 0,3-5-2 0,16 9-5 16,5 0-5-16,1 2 3 0,4-1 1 15,3-4 0-15,4-1 2 0,4 0-5 16,4-4-4-16,5-5 0 0,3-3 0 16,0-2-2-16,3-1-2 0,6-3-4 15,1 0-2-15,3-2 2 0,3 3-3 16,1-1 2-16,-1 3-1 0,2-1-1 0,-2 3 0 16,2 1-1-16,-2 1 1 15,2 4-2-15,-2-1 1 0,0 2 0 16,-2 1-1-16,-2 1 1 0,-3 1 1 0,-5-1-1 15,1 2 0-15,-7-1 0 0,-5-1-1 16,-5 1 1-16,-5 2 0 0,-6-1 1 16,-2 1 0-16,-10-1-1 0,0 0 1 15,-7 0 0-15,-1-1 0 0,2 1 1 16,-8 1 1-16,3-1-2 0,-3-1 1 0,1 2-1 16,1-3-1-16,3-1 1 0,-4 4 0 15,1-1-1-15,2-3 0 16,-2 4 0-16,-4-2 0 0,6 1 0 15,-7 2 0-15,0-2-1 0,0 2-1 0,1 0 1 16,1-2 0-16,-1 2-2 0,1 0 0 16,-1 0 1-16,1-1-2 0,-2 1 2 15,0 0 1-15,0 0 0 0,0 0 2 16,-2 0-3-16,-4 0-3 0,1 0-4 16,-4 3-4-16,6 1-9 0,-4 0-18 0,1 2-40 15,2 1-53-15,-2 1-118 0</inkml:trace>
  <inkml:trace contextRef="#ctx0" brushRef="#br0" timeOffset="144999.6357">15819 9488 330 0,'0'0'57'0,"0"0"-15"15,0 0-5-15,9-94 1 0,-4 79-6 16,-4 6-10-16,1 0-3 0,-1 4-2 16,1 0-8-16,-1 1-3 0,-1 4-6 15,0-2 0-15,0 2-2 0,0 0 2 0,0 13 1 16,0 7 0-16,0 8-2 0,0 4 2 15,-1 2-2-15,1 7 0 0,0 0 0 16,0 1 1-16,0 2-4 0,0-1 3 16,0-5-4-16,0-3 1 0,0-7-2 15,0-9-2-15,1-4 0 0,6-5-5 16,-6-8-12-16,7 3-21 0,-1-5-38 16,12 0-49-16,0-2-52 0</inkml:trace>
  <inkml:trace contextRef="#ctx0" brushRef="#br0" timeOffset="145253.4484">16220 9390 366 0,'0'0'47'0,"0"0"-21"0,0 0-10 15,0 0-8-15,0 0 5 0,0 0-3 16,0 0-1-16,-76 80-2 0,62-47-7 16,0 6-1-16,2 0 0 0,2 2-4 15,-1-3-2-15,2-2-6 0,2-4-4 16,0-3-2-16,4-10-9 0,-1 1-18 16,2-1-33-16,1-6-26 0,1-2-43 0</inkml:trace>
  <inkml:trace contextRef="#ctx0" brushRef="#br0" timeOffset="145820.0116">16216 9694 404 0,'0'0'54'16,"0"0"-14"-16,0 0-10 0,0 0-8 16,0 0-9-16,-9-80-2 0,9 63-4 15,3 2 0-15,4 3-4 0,-1-1 0 0,1 0-2 16,-1 6-1-16,0-1 1 0,2 1-1 16,0 0-1-16,-1 3 1 15,-4 1-1-15,8 0-2 0,-5 3 0 16,4 0 1-16,6 0 1 0,-1 3 1 0,5 8 0 15,-4 1 0-15,1 3-2 0,-4 3 2 16,0 3-1-16,-4 1 1 0,-3 2-1 16,-3 1 2-16,-3-2-1 0,0 0 1 15,-3 1 1-15,-6-2-1 0,-4-2 0 16,2-4 0-16,0-4 0 0,0-2 4 0,5-5-4 16,2-1 3-16,1-1 0 0,3-3-1 15,0 0 1-15,-2 0-2 16,2 0-1-16,-1 0 0 0,-1 0-2 0,2 0-1 15,0-5 0-15,0-4-1 0,8-2 1 16,5-1 0-16,4 4 1 0,-4 1 1 16,3 4-1-16,-1 3 0 0,-3 0 0 15,3 0 0-15,2 2 0 0,-5 6 1 16,2-1 0-16,-4 0 2 0,-4 1-3 16,-1 0 1-16,0 0 1 0,-5 4 0 0,0 5 8 15,-13 3-5-15,-6 3 2 0,-7-1-5 16,-7-4-2-16,-3-4 0 15,0 0 0-15,-2-3-3 0,2-2-6 16,4-1-16-16,5-2-59 0,8-2-92 0,6-1-107 16</inkml:trace>
  <inkml:trace contextRef="#ctx0" brushRef="#br0" timeOffset="145984.1043">16580 9880 570 0,'0'0'11'0,"0"0"-11"0,0 0-26 16,0 0-99-16,0 0-154 0</inkml:trace>
  <inkml:trace contextRef="#ctx0" brushRef="#br0" timeOffset="153864.0492">13711 10253 163 0,'0'0'62'0,"0"0"-1"0,0 0-9 0,0 0-3 15,0 0-11-15,0 0-12 16,0 0-6-16,0 0-7 0,0 0-2 15,0 0-2-15,-4-24-3 0,4 23-3 0,0 1-2 16,0-2-1-16,0 2 0 0,0-1-1 16,0 1 1-16,0 0 1 0,0 0 1 15,0 0 1-15,3 4 1 0,4 7-1 16,3 5-1-16,0 3 5 0,-1 2 0 16,1 2 2-16,-1 2-3 0,1 3-2 15,0-1-3-15,0 2 0 0,0 0-1 0,2 0 2 16,-2 1 4-16,-1 0-6 0,2-3 4 15,-2-4-4-15,-2 0 1 0,-1-9-1 16,2-1 1-16,0-1 0 0,-2-4 0 16,2 2 1-16,1-3-1 0,0-3 0 15,-2 2 1-15,2-2-2 0,-1 0 0 16,-4-2 0-16,5-1-2 0,-3 0 2 16,5 1 2-16,0-1-1 0,0-1 0 15,7 0-1-15,-8 0 1 0,8 0-1 0,-3-1 0 16,-2-2-1-16,3 0 0 0,-5 2 1 15,0-2 0-15,0 2 1 0,2-3 0 16,-1 3-1-16,1-3-1 0,-2 2-1 16,1 0 0-16,8-1 2 0,0-1 3 15,9-1-3-15,0-1 1 0,3-2 0 0,4-1 0 16,5-3 0-16,-1 0 0 0,6-2 0 16,-2 0 1-16,3-2-2 15,-3-3 0-15,5 1 0 0,-1 0-5 16,1-2 5-16,3-1-4 0,0 1 2 0,5-2 2 15,-1 0-1-15,2-1 2 0,-3 1-1 16,-3-1 0-16,0 0 0 0,-2 2-1 16,0 0-1-16,-4 1 0 0,-4 0 1 15,-3 1 0-15,-2-1 1 0,-3-2 1 16,-3 1 0-16,0 2 1 0,-1-3-2 0,-1 1 2 16,1 0-2-16,-2 0 1 0,-5 2 1 15,0 1 0-15,-3 1 1 0,-3 4-1 16,-6 2 0-16,-1 2-2 15,-4 4 1-15,-3 3 0 0,1-2-1 0,-4 4 1 16,2-3-1-16,2 0-1 0,-1 1 1 16,0-2-2-16,-3 4 0 0,0-1 1 15,0 1-1-15,1 0 1 0,-1-2-1 16,0 2 2-16,0 0-1 0,3-1 1 16,-3 1 0-16,1 0 1 0,-1 0 0 0,0-2 0 15,2 2 0-15,-2 0 1 0,0 0-1 16,1 0 1-16,-1 0-2 0,0-1 1 15,2 1-1-15,-2 0 1 0,0 0 0 16,0 0 0-16,0 0 0 0,1 0 0 16,-1-2-1-16,0 2 1 0,0 0 0 15,0 0-1-15,0 0 1 0,0 0-1 16,0 0-1-16,0 0 1 0,0 0 0 16,0 0-1-16,0 0 1 0,0 0 0 15,0 0-1-15,0 0 0 0,0 0 0 0,0 0 1 16,0 0 0-16,0 0 1 0,0 0 0 15,0 0 0-15,0 0 0 0,0 0-2 16,0 0 2-16,0 0-1 0,0 0-1 16,0 0-1-16,0 0 0 0,0 0-1 15,0 0 0-15,0 0 0 0,-1 0 1 16,-1 0 1-16,1 0-2 0,-1 0 0 0,1 0 0 16,-2 2-1-16,0 1 1 15,-7 1-1-15,-1 3 1 0,-5 3 2 16,0-3-1-16,-4 0 0 0,-2-2 2 0,-3 2 0 15,-1-4 1-15,2 0 0 0,6-2 1 16,-1-1 0-16,8 0-1 0,-5 0 0 16,4 0 1-16,-2 0 0 0,2-1 0 15,6 0 1-15,2 1 1 0,4 0-3 16,-2-2 1-16,2 2-3 0,-2 0-1 0,1 0 0 16,-1 0-1-16,1 0 2 15,1 0 0-15,0 0 2 0,0 0 0 0,0-2-1 16,6 2 1-16,6-1-1 0,6-3 0 15,-5 3 0-15,4-1 0 0,-4 1 0 16,0 1 0-16,0-1 0 0,3 1 0 16,-2 0 0-16,0 0 0 0,0 0-1 15,-2 0 2-15,1 0-2 0,-6 0 1 16,3-2 0-16,-4 2 1 0,-2 0 0 16,2 0 0-16,-6 0 1 0,5-1 0 0,0 1 0 15,-1-2 1-15,2 2-1 0,-6 0-1 16,0 0 1-16,0 0-1 0,2 0 0 15,-1 0-2-15,1 0 1 0,-2 0-2 16,0 0 4-16,0 2 4 0,0 10 4 16,-11 6-1-16,-4 9-3 0,-7 3-1 15,-6 4-7-15,-4 3-1 0,-1 6-6 16,0 0-7-16,-3 1-37 0,1-2-89 16,-1-4-140-16</inkml:trace>
  <inkml:trace contextRef="#ctx0" brushRef="#br0" timeOffset="155855.446">10562 10375 265 0,'0'0'68'0,"0"0"-11"16,0 0-10-16,0 0-15 0,0 0-6 15,0 0-5-15,0 0 2 0,0 0-1 16,0 0-3-16,-22-43-2 0,18 26-2 0,1 1-2 15,-2-4-3-15,1-3-1 0,1-4-6 16,-2-1-2-16,0 3 1 0,1 0-2 16,1 0 0-16,-3 0 1 0,3 2 0 15,-1-2 0-15,-2 0 0 0,0-4-2 16,2-3-2-16,-2-5-4 0,2-3 3 0,-1-2-3 16,2-2 2-16,1-3 2 15,-1-2-2-15,3-2 3 0,0 1-4 16,0 0 4-16,0 1-1 0,7 5 1 15,-3 2 0-15,1 7 1 0,-1 1 0 0,3 3-1 16,-1 4 1-16,1 4 1 0,-2 7-1 16,-4 7-3-16,2-1 4 0,0 5-4 15,-2 0 2-15,1 0-1 0,-2 5 1 16,1-3 0-16,2 1 1 0,0-1 1 16,4-4 1-16,-1 6 0 0,3-4 0 0,1 1 3 15,0 1-3-15,0-2 0 0,-3 1 0 16,2-1 0-16,-6 2 1 0,3-3 1 15,-5 3-3-15,2-1 1 16,3-5 0-16,-5 4-1 0,2-5 0 0,3 2 0 16,-5 3 0-16,1 2 2 0,-2 3-2 15,0-2 0-15,0 2 0 0,0-1-1 16,1-1 0-16,-1 1-1 0,0 0-1 16,0-1 1-16,0 0-1 0,0 1-1 15,3-1 1-15,-3 2 1 0,0-3 2 0,0 3-1 16,0-1 1-16,0 1 1 0,0-1 0 15,0 1 0-15,0-2 1 0,0 2-1 16,0-2 2-16,3 2-1 0,-3-1-1 16,0 1-1-16,0-2 1 0,0 2-3 15,0-1 2-15,0 1 0 0,0 0-1 0,0 0 1 16,0 0-4-16,0 0 1 16,0 0 1-16,0 0 0 0,0 0 0 15,0 0 2-15,0 0-1 0,0 0 1 16,0 0 0-16,0 0-1 0,0 0 1 0,0 0-2 15,0 0 1-15,0 0 0 0,-3 1-2 16,3 1 2-16,-4 3-1 0,1-3 0 16,-1 1 0-16,1 0-1 0,-2-1 2 15,1 0 1-15,1-1 0 0,0 2 1 16,3-3-1-16,-1 0 0 0,1 0 1 0,-2 0-1 16,1 1 1-16,-1-1-1 0,1 0 1 15,-1 2-2-15,0-2 1 0,0 0 1 16,1 0-1-16,-1 0 2 15,1 0 0-15,-2 0-2 0,3 0 0 0,-1 0 0 16,-1 0 0-16,1 0 0 0,-1 0-3 16,1 0 1-16,-1 0 0 0,-5 0 1 15,-6 0-1-15,-3 1-1 0,-7 6 2 16,4-1 1-16,0 1 1 0,1 3-1 16,-1-1 0-16,-3-1 0 0,3 2 0 0,0-2 7 15,-1 3-7-15,2 0 6 0,6-4-6 16,3-2-2-16,6-2 1 0,3-3 1 15,-1 0-1-15,1 0-2 0,-3 2 0 16,2-2-3-16,-1 0 2 0,2 1 3 16,0-1 1-16,7-1 1 0,9-7 2 15,9-6-5-15,4-4 4 0,1 0-5 16,0-2 4-16,-2 2 0 0,-6 3 1 16,-5 4 0-16,-4 2-1 0,-6 4 2 15,-1 2-1-15,1-2 0 0,-4 2 0 0,0-1-1 16,0 3 2-16,-3 1-5 0,0-2 4 15,0 2-4-15,3-1 1 0,2-4 0 16,0 3-1-16,4-5 1 0,-2 3 0 16,3-1 1-16,-1 1 0 0,-5 2 2 15,3-3-2-15,-2 4 0 0,-1-2 1 16,0 2-1-16,-4 1 1 0,0-2 0 16,0 2-1-16,0 0 0 0,3 0-1 15,-3 0-1-15,0 0 1 0,3 0-1 16,-3 0 1-16,1 0 1 0,-1 0 0 0,2 0-1 15,-1 0 3-15,1 3-2 0,2 6 1 16,-1 1 2-16,0-2-2 16,1 3 0-16,-4 1 0 0,4 7-2 0,-2-9 2 15,-1 10-3-15,-1-2 3 0,0 0 3 16,0 6-3-16,0 0 6 0,0 1-4 0,0 0-2 16,-3-1 2-16,-1-6-2 0,4-1-1 15,-2-7 0-15,0-5 1 16,2 1-2-16,0-6 2 0,0 0 0 15,0 0 2-15,0 1 4 0,0 0 0 0,0-1-1 16,0 2-2-16,0-2-3 0,0 0-1 16,0-6 1-16,0-6-1 0,0 1 2 15,0-1-2-15,0 0 1 0,0 0 0 16,0 0-1-16,-4 1 1 0,1 1-6 16,-2-1 5-16,1 2-6 0,-2 3 4 0,-2-1 5 15,-4 6-4-15,-3-2 6 0,-5 3-5 16,-7 0 0-16,-5 4 0 0,0 4-1 15,-4 1 1-15,-4 2-1 0,2 0 1 16,0-1-2-16,2 0-2 0,4-2-2 16,5-2-2-16,8-1-3 0,9-2-2 15,4-1-11-15,6-2-37 0,0 0-30 16,0 0-40-16,7-4-95 0</inkml:trace>
  <inkml:trace contextRef="#ctx0" brushRef="#br0" timeOffset="162752.0693">5239 11220 84 0,'0'0'11'0,"0"0"-7"0,0 0-2 16,0 0-2-16,0 0 2 0,0 0-2 15,0 0-2-15,0 0 0 0,0 0 0 16,-3-8-2-16,1 8 3 0,2 0 1 16,0 0 0-16,0 0 1 0,0 0 1 15,0 0 0-15,0 0 0 0,0 0-2 16,0 0 0-16,0 0 1 0,0 2-1 16,-1 0 1-16,1-1 1 0,0 1 0 15,0-2 3-15,0 1 2 0,-3-1 4 16,3 2 3-16,0-2 4 0,0 1 3 0,0-1 0 15,0 2-3-15,0-2-4 0,0 0-6 16,-3 1-2-16,3-1-5 0,0 0-1 16,0 2-1-16,0-2-1 0,-3 0-2 15,3 1 0-15,0-1-1 0,0 0 1 16,0 2 1-16,-1-2 2 0,1 0 2 16,0 1-1-16,-2-1 1 0,2 0-1 15,0 0 0-15,0 2 1 0,0-2 0 16,-2 0 1-16,2 0-1 0,0 0 0 15,0 2 0-15,0-2-1 0,0 0-1 0,-2 0-3 16,2 0 0-16,0 0-2 0,0 0-1 16,0 1 3-16,-1-1 1 0,1 2 0 15,0-1 1-15,-2 1-2 0,2-1 1 16,-1 0-2-16,1 1 3 0,-2-1-1 16,2 1 3-16,0 0 4 0,-1-1 1 0,1-1-3 15,0 2-1-15,-3-2-2 16,3 0-3-16,0 1 3 0,0-1 0 15,0 0-5-15,0 0-6 0,0 0-6 16,-3 0-2-16,3 2 5 0,0-2 3 0,0 0 7 16,0 0 4-16,0 1 1 0,0-1-2 15,0 2 2-15,0-2 0 0,0 1-2 16,0-1 1-16,0 0 0 0,0 1-3 16,0-1 1-16,0 0-10 0,0 2-31 15</inkml:trace>
  <inkml:trace contextRef="#ctx0" brushRef="#br0" timeOffset="164637.1546">14235 8036 56 0,'0'0'-1'15,"0"0"-6"-15,0 0-3 0,0 0 3 16,0 0 1-16,0 0 0 0,0 0 3 15,0 0-1-15,0 0 4 0,0 0 1 0,-6-5-2 16,6 5 1-16,0 0 1 0,0 0-1 16,0 0 0-16,0 0 0 0,0 0-2 15,0 0 2-15,0 0-1 0,0 0 0 16,0 0 2-16,0 0 0 0,0 0-1 16,0 0-1-16,0 0-3 0,0 0 1 0,0 0 0 15,0 0 3-15</inkml:trace>
  <inkml:trace contextRef="#ctx0" brushRef="#br0" timeOffset="168808.0089">15189 8708 64 0,'0'0'22'15,"0"0"-2"-15,0 0-6 0,0 0-2 16,0 0-3-16,0 0-5 0,0 0-1 16,0 0 0-16,0 0 2 0,0 0 4 15,-7-13 1-15,5 13 2 0,2 0 1 0,-1 0 0 16,-2 2 0-16,3 4 0 0,-1-1-1 15,-2 6-2-15,3-5 0 16,-2 6 3-16,1 0 0 0,1 0-2 0,0 8 5 16,0 1 2-16,0 8-1 0,0 0 3 15,0 3-3-15,0 2-9 0,-3 5 0 16,0-1-5-16,2 2-1 0,-4 3 1 16,2 3-1-16,-2 1 3 0,-3 4-1 15,-2 4 1-15,0 0-3 0,0 2-3 16,-1-2-2-16,0-5 2 0,4-3-1 0,-1-7 3 15,3-7 0-15,4-12 0 0,-1-8 2 16,2-3-3-16,0-4 2 0,0-2-1 16,0 6 1-16,2-7 1 0,1 0-1 15,0 1-1-15,-3-4 0 0,5 0 0 16,-1 2 0-16,1-1-1 0,-1 1 0 16,-4-2-1-16,0 0 1 0,0 0 0 15,2 0 0-15,-1 1 0 0,1-1 2 16,-1 0-1-16,-1 0 3 0,0 0-3 15,2-1-1-15,-2-11 1 0,0-6-3 0,1-9 2 16,2 0 0-16,2-3-1 0,0-5-2 16,4-2 0-16,-1-3-4 0,7-2 2 15,-2-1 0-15,3 2 2 16,-3 0 2-16,1 1-4 0,-4 2 4 0,-2 2-3 16,-1 2 2-16,-2 1 2 0,0 3-1 0,-4 1 2 15,-1 0 1-15,0 2 1 0,-1 1 0 16,-2 0 1-16,0 2-3 15,-1-1 0-15,1 8 1 0,2-1 2 16,-1 8-1-16,2 4 0 0,0 2 0 0,0 4-1 16,0-2-3-16,0 2-1 0,0-2-3 15,0 2 1-15,0 0 1 0,0 2 3 16,0 13 0-16,0 8 1 0,4 9 2 16,-1 1-2-16,0 3 1 0,-3 2 0 15,0 2 2-15,0 1 1 0,-6 0-3 0,1 1 3 16,-1 1-3-16,-2 0-2 0,1-3 2 15,-1 2-4-15,2-3 1 0,0-1 1 16,2 0 0-16,1-6 0 0,1-2 1 16,2-9-1-16,0 0 2 0,0-6-2 15,0-1 0-15,0 0-2 0,0-2 0 16,0 0 2-16,0 0 0 0,0-1 0 16,2 1 1-16,1 6-2 0,-2-7 0 15,-1 9 0-15,3-2 0 0,-3 2-1 16,0 5 2-16,0 3 4 0,-6 1-3 0,-2 1 3 15,0 2-4-15,0-2-2 0,-1-4 2 16,2-7-1-16,1-8 1 0,6-5 1 16,0-6 2-16,-1 0 2 0,1 0 0 15,0 1 0-15,0 1-3 0,0-2-1 16,0 0 0-16,0 0-1 0,0 0 0 16,0 0 2-16,0-4-2 0,1-5 0 15,3-1 0-15,-1 2 0 0,1-2 0 16,-2 1-1-16,1 0 1 0,-2-2 0 15,2 3-2-15,-3-3 1 0,2 0-4 0,-2-2-2 16,0-6 1-16,0-3-5 0,0-6 2 16,0-2-4-16,1 0-12 0,2-5-4 15,1-4-9-15,2-4 3 0,1-3 4 16,-1-2-2-16,0-2 10 0,-2 1 6 16,2 2 6-16,-1 1 7 0,-3 2 2 0,-2 5 2 15,0-1 2-15,0 5 2 16,0 2 1-16,0 1-1 0,-4 3 3 15,1 4 4-15,0 6 8 0,2 3 2 16,-1 6 3-16,1 5-2 0,1 0-2 0,0 5-4 16,0-2-6-16,0 2-7 0,0-1-9 15,0-1 0-15,0 2 0 0,0 0 8 16,0 0 3-16,0 2 1 0,0 11 2 16,0 7 3-16,0-1-3 0,0-1 1 15,0 1 0-15,1 2 7 0,1 8 2 16,-2 3 1-16,0 0 5 0,0 4-9 0,0 3-3 15,0 2-1-15,-2 4-5 0,-2 5-1 16,-2 1-2-16,5 3-2 16,-4-1 3-16,1-1-4 0,1-5 0 0,0-2 1 15,2-2 0-15,-1-2 2 0,2 0-2 16,0-2 1-16,0-2-3 0,0-4-1 16,0-5-2-16,0-6 0 0,0-10 0 15,0-5-1-15,0-7 3 0,0 0 5 16,0 0 2-16,0 1 3 0,0-1-4 0,0 0-4 15,8-14 0-15,3-7 1 0,1-8-1 16,-3 0 1-16,-1 0-1 0,-2-2-3 16,-3 0 3-16,0 1-4 0,-3 0 0 15,1-3 1-15,-1-1-3 0,2-1 1 16,-2-2 2-16,0 1 2 0,0-3 0 16,0-3-5-16,0 2-1 0,0-3-1 15,0-2 0-15,0 4 6 0,0-1 1 16,0 2 1-16,0 2-1 0,0 1-1 15,-2 2 1-15,-1 6-2 0,2 8 4 0,-2 3 1 16,1 7-1-16,1 7 1 0,1-1-1 16,0 5-2-16,-2-1-1 0,2 1 1 15,0 0-2-15,0 0 4 0,0 10-1 16,0 5-1-16,0 8 1 0,0 3 5 16,0 1-4-16,0 4 4 0,0 2-2 0,0 1-2 15,0-1 1-15,0 3 0 0,0 1 1 16,0-2-3-16,0 6 2 15,0-2-2-15,-1 2 3 0,-2 3 0 16,0 0 5-16,-2 1-5 0,0 1-1 0,1-2 4 16,1 0-5-16,0-7 3 0,0-4-4 15,3-8-1-15,0-8 0 0,0-4 0 16,0-4 2-16,4 2-2 0,-2-9 1 16,-1 3 1-16,-1-5-1 0,0 0 1 15,0 0-1-15,6 0-1 0,2-1 0 0,1-4-3 16,2-6-2-16,-3 1-5 0,-2 1-11 15,1-5-24-15,-2 5-27 16,-4 5-36-16,2-1-53 0</inkml:trace>
  <inkml:trace contextRef="#ctx0" brushRef="#br0" timeOffset="169735.7007">15727 8988 287 0,'0'0'51'0,"0"0"-8"15,0 0-7-15,0 0-10 0,0 0-4 0,0 0-8 16,0 0-4-16,0 0-4 0,0 0 1 15,0 0 0-15,-29-64 0 0,29 59 2 16,0 5-1-16,-1-1-1 0,1 1-2 16,0-2 1-16,0 0-4 0,0-4 0 15,0-1-2-15,0-4-2 0,1-3-3 16,5 2 2-16,6-3 1 0,0 3 0 16,5 0 1-16,0 3 0 0,0 1 0 15,3 2-1-15,-6 1 1 0,3 2-2 16,-7 1 1-16,3 0 0 0,3 2 0 0,-5 0-1 15,5 0 2-15,-1 3-1 0,-7 3 0 16,4 3 0-16,-2 4 0 0,-4 0 0 16,1 7 2-16,-2-7 1 0,-4 6 2 15,-1-1-1-15,0 0 0 0,-3 5 0 16,-4-3 1-16,-2-4 0 0,-2-2 1 16,2-5-1-16,-1-1 1 0,1-2 0 15,2-3 0-15,-2 1 3 0,5-2-4 16,1-1 1-16,3-1-2 0,-2 0 0 15,2 0 1-15,-2 0-1 0,0 2-2 0,1-2 1 16,-1 0-2-16,1 0-1 0,1 0 1 16,0 0-1-16,13-6 1 0,7-3 0 15,9-2 0-15,3 0 0 16,0 4-1-16,0-1 2 0,-2 4 0 0,-3 2-1 16,-4 2-2-16,-4 0-1 0,-1 8-1 0,-4 1 3 15,-4 5 2-15,-3-4 0 0,-2 4 2 16,-5 4-2-16,0 0 2 15,-10 7 0-15,-5-3-6 0,-5-3 3 16,-5 0 0-16,-2-2 4 0,-2-3 0 0,0-3-1 16,-1-1-2-16,2-4-2 0,8-2-2 15,0-3-3-15,4-1-10 0,4 0-21 16,2 0-25-16,0-4-49 0,4 2-54 16</inkml:trace>
  <inkml:trace contextRef="#ctx0" brushRef="#br0" timeOffset="171325.9051">16496 8832 452 0,'0'0'34'0,"0"0"-11"0,0 0-3 15,0 0 1-15,0 0-7 0,0 0-5 16,0 0-6-16,0 0-1 0,0 0-3 0,0 0-4 16,-27-45 1-16,25 45-1 15,-5 0 3-15,3 0 3 0,-5 3-2 16,-4 6 1-16,5 2-2 0,-6 4 2 15,4 0 2-15,-1 1-1 0,-1 0-1 0,1 1 0 16,2 1-1-16,0 0 1 0,2 0 0 16,3-4-2-16,-2 1 0 0,5 2-1 15,1 0 0-15,0 4 3 0,0-6 0 16,7-1-1-16,1-2 2 0,3-2-2 16,6 2 1-16,-1-4-2 0,4-1 1 0,0-5 0 15,2-2 1-15,1 0 0 16,-1-1 0-16,-2-7 0 0,0-2 1 15,-3-3 0-15,-2-2 2 0,-5 0-1 16,-1-2 1-16,-3-3-1 0,-5-2-1 0,-1-4 1 16,-1 0-2-16,-7-1 0 0,-3 1 1 15,-4 2-2-15,0 3-1 0,-3 2 1 16,1 4 0-16,1 3 0 0,2 4 1 16,0 2 0-16,3 4 0 0,8 0-1 15,-1 2-2-15,4 0-2 0,-2 0 1 0,2 0 0 16,-1 0 3-16,1 0-1 15,0 0 1-15,0 4-1 0,6 2 1 16,8 4 0-16,3-3 1 0,5-2 1 0,5-5 0 16,2 0 1-16,2 0-2 0,-1 0 0 15,0-3 1-15,-2-2-2 0,-3 1 1 16,-7-1 1-16,0 0-1 0,-8 4 2 16,0-4-1-16,1 1 1 0,-3-1-1 15,1-1 2-15,-4-1 0 0,4 3 2 16,-6 1-1-16,0 1 1 0,-2-3 1 0,1 0 0 15,-1 1 0-15,-1 0 1 0,0 4 0 16,0-1-3-16,0 1 1 0,0-1 2 16,3-2-3-16,-3 3-1 0,0-2-2 15,0 2 0-15,0-1-2 0,0 1 0 16,0 0 1-16,-6 3-2 0,-3 10 2 0,-3 4-1 16,1 0 1-16,1 1 1 15,2 2-1-15,0 1-1 0,2 0 0 16,2 2-1-16,3 1 0 0,-1-1 2 15,2 1 0-15,0-2 0 0,0-2 0 0,3-5-2 16,0-2-1-16,3 1 1 0,-2-5 1 16,4 2 0-16,-3-3 1 0,-1-6-1 15,1 1 2-15,1-3-1 0,1 0 1 16,9-7 0-16,0-4 0 0,-3-4 0 16,-3-5-1-16,-3-1 2 0,-2-4-2 0,-2 0 1 15,-1-1-1-15,-2-1 1 16,0 1-2-16,-2 0 1 0,-3 3-1 15,1 7 2-15,-1 0-1 0,2 6 1 16,0-2 0-16,-1 3 0 0,3 3 0 0,-1 1-1 16,-2 0 1-16,3 1-1 0,-1-1-1 15,1 2 1-15,1 3-1 0,0-2-2 16,0 2 0-16,0 0 0 0,0 0 2 16,0 0-1-16,0 0 2 0,0 0 0 15,3 0-1-15,5 2 1 0,-1 3 0 0,7 2-1 16,-2-2 0-16,-1-2 0 0,4 0-4 15,1 0 3-15,3-1 0 0,3-2 2 16,1 0 0-16,0 0 1 16,0 0-1-16,-1-3 0 0,0-2-1 0,-7 2-1 15,0-2 1-15,-5 3 0 0,-4 1 1 16,3-3 1-16,-5 2-1 0,0 1 1 16,1-1 1-16,-2-1-2 0,1 0 1 15,-1 0 0-15,0-1-1 0,-3 4 1 16,0-1-1-16,0-3 0 0,0-2 0 0,0 1 1 15,0 1 0-15,0-1 0 0,-2 2 0 16,-1-1 1-16,-5-1-2 0,3 3 3 16,1 0 0-16,1 0 0 0,-3 1 2 15,2-1-2-15,-2 1 0 0,2 1 0 16,4 0-1-16,-3-3 0 0,3 3-2 16,0 0 0-16,-1 0-2 0,-1 0 0 15,1 0 0-15,-4 0 1 0,-2 6 1 16,-4 4 0-16,2-1 1 0,1 4-1 15,1-1 1-15,-1 3-1 0,0 3 0 0,1-1-1 16,1 3 1-16,-1-2-1 0,3 1 0 16,0 1 1-16,-1 1-1 0,2-1 1 15,0-3-1-15,2 0 0 0,-1-7 0 16,1 2-1-16,1 0 2 0,0-1-1 16,0-1 1-16,0 0 0 0,4-1 1 0,1-1-1 15,1-3 0-15,2 0 1 16,1 0-1-16,2-4-1 0,8 1 0 15,-1-2 1-15,5 0-2 0,-2-3 2 16,-3-2 2-16,-4 0-2 0,-1 0-2 0,-2-3 2 16,-3 2 0-16,1-5 2 0,-2-1-2 15,-4 3 1-15,1-8-1 0,-1 0 0 16,-3-1-3-16,0-6 3 0,0 2-1 16,-6 4 0-16,1 0 1 0,-4 3 0 15,0-1-2-15,2 6 2 0,-2 0 0 0,-1-1 1 16,4 4 0-16,-7-5 0 0,8 7-1 15,-3-2 1-15,0 2-3 0,3 2-5 16,-2-2-10-16,3 3-17 16,-1 1-33-16,-5 1-51 0,6 0-70 0</inkml:trace>
  <inkml:trace contextRef="#ctx0" brushRef="#br0" timeOffset="172390.0552">17584 8684 367 0,'0'0'66'0,"0"0"-17"0,0 0-17 0,0 0-13 16,0 0-5-16,0 0-5 0,0 0-3 15,0 0-4-15,0 0-1 0,-10-7-1 16,8 7 2-16,1 5-1 0,-2 10 0 16,3 7 0-16,0 1-1 0,-1 9 2 15,1-4-1-15,0 2 0 0,-2-1-1 16,2-3-1-16,-1-7 1 0,1-1 1 0,-2-6-2 15,2-6 1-15,0 0 0 0,0-6-1 16,-1 0 3-16,1 0 1 0,0 1 3 16,0 1 2-16,-2-2-1 0,1 0-2 15,-1-13 1-15,-2-7-2 0,1-9 0 16,0 0 1-16,2-2 0 0,-1 3 1 0,1-1 1 16,1 2-4-16,0 1 0 15,0 6-1-15,0 0 1 0,0 8 0 16,0 6 1-16,0-1-2 0,0 7-2 15,0-5-3-15,0 1-2 0,0-1-1 0,0 0 2 16,3 5 1-16,8 0 3 0,8 5 1 16,6 4-3-16,-1 2 1 0,1 1 0 15,-2 6 0-15,1-1-1 0,-2 2 1 16,0 2-3-16,0 1 1 0,-2-1-1 16,0 0-4-16,-1-1-3 0,-2-2 3 0,-1-1-5 15,-1-4 5-15,-2-3-3 16,-3-5 0-16,-1-1 1 0,-5-3 4 15,6-1 1-15,-3-1 3 0,3-10-3 16,3-5-8-16,-5-4 0 0,-4-3 3 0,-1-1 4 16,-2-3 7-16,-1 2 0 0,0-2 0 15,-6 1 2-15,-1-1 0 0,-3 2 2 16,2 3 3-16,-3-1 1 0,-3 3-1 16,5 2 1-16,2 4 1 0,0 2-4 15,1 5 6-15,5 2-5 0,-1 1 4 0,2 4-5 16,0-1-1-16,0 1-5 0,0-1-1 15,0 1-1-15,0 0 1 16,0 0 6-16,0 0-3 0,0 11 3 16,2 5-5-16,5 6 0 0,0-1 0 0,0 0 0 15,1 1 1-15,-4 2-1 0,1 0-1 16,0-1-1-16,-2 0 0 0,0 2-3 16,-2-8-2-16,2 3-7 0,0-2-8 15,0 0-34-15,4 6-40 0,-3-7-54 16</inkml:trace>
  <inkml:trace contextRef="#ctx0" brushRef="#br0" timeOffset="172696.3914">18190 8520 522 0,'0'0'39'0,"0"0"-18"0,0 0-14 15,0 0-6-15,0 0 3 0,0 0-4 16,0 0 5-16,0 0-3 0,0 0 0 16,0 79-1-16,0-49-1 0,0 2-2 0,-2 4-1 15,-2 1 0-15,-2 3-1 0,0-1 1 16,-1 0-1-16,-2-2-2 15,1-5-1-15,1-4-3 0,1-5-5 16,1-6-6-16,1-2-24 0,0-6-26 0,1-4-40 16,3-1-32-16</inkml:trace>
  <inkml:trace contextRef="#ctx0" brushRef="#br0" timeOffset="173356.6307">18383 8749 415 0,'0'0'43'16,"0"0"-17"-16,0 0-12 0,0 0-9 16,0 0-4-16,0 0 0 0,0 0 3 15,0 0-1-15,0 0-1 0,0 0-2 16,-49 79 1-16,44-61-2 0,0-4 0 0,-1 0-1 15,3-4 0-15,0 0 0 0,-2 2 1 16,4-8 2-16,-1 2 3 0,2-6-1 16,-1 0 5-16,1 0 2 0,0 2 5 15,-2-1 1-15,2-1-1 0,-1 0-4 16,-1 0-3-16,1-3-3 0,-2-7 0 0,1-7-3 16,2 0-2-16,0-6-1 15,2 2-1-15,5 0-2 0,3 3 0 16,2-1 2-16,-2 3 0 0,0 5 0 15,-1 0 1-15,1 1-2 0,-3 5-2 0,6-2 1 16,-6 4-1-16,4-1 0 0,0 3 0 16,1-1 2-16,-1 2-4 0,-1 0 1 15,5 2 2-15,-2 6 1 0,1 2 2 16,-1 1 1-16,-4-2 0 0,-2 3 0 16,-2-4 0-16,-2 2-2 0,0 1 2 0,-3 1 0 15,0 6 1-15,0-1 2 16,-6 4 3-16,-2-4 3 0,2-7 1 15,-2 1 0-15,1-5 1 0,4-3 1 16,0 0 2-16,-5-3-1 0,3 0-2 0,-8 0-2 16,-2-3-2-16,2-6-1 0,2 1 0 15,2-4-2-15,3-3-3 0,1 5 1 16,2-8-2-16,1-2 0 0,2 3-1 16,2-6-1-16,6 4 0 0,2-1 2 15,2 3-1-15,1 1 0 0,0 3-1 0,-2 4-2 16,2 2 1-16,-4 4 0 0,4 3 1 15,3 0 1-15,0 3-2 16,3 6 2-16,-2 3-1 0,-2 1 0 0,-1 4-1 16,-2 3-3-16,-2 0-1 0,-3 5-3 15,-3 3-4-15,-2 4-20 0,-2 3-40 16,-3-1-81-16,-6 3-126 0</inkml:trace>
  <inkml:trace contextRef="#ctx0" brushRef="#br0" timeOffset="173519.5952">19004 9031 170 0</inkml:trace>
  <inkml:trace contextRef="#ctx0" brushRef="#br0" timeOffset="182195.2677">18757 14516 312 0,'0'0'78'0,"0"0"-9"15,0 0-25-15,0 0-15 0,-6-84-14 16,4 73-4-16,-1 1-2 0,2 6-2 16,1-1-3-16,0 5-2 0,-2-2-5 15,2 2-1-15,0 0-2 0,-1 0 0 16,-2 15 4-16,1 10 2 0,-3 11 5 0,-1 4-1 15,-1 7 1-15,-2 0-3 0,-4 4-4 16,3 0 2-16,-3 0 0 16,2-1 0-16,0-4-2 0,3-7 2 0,2-11-3 15,2-7 4-15,2-9 0 0,1-8 3 16,1 2 2-16,0-6 0 0,0-3-1 16,1-15-2-16,7-11 4 0,3-8 0 15,-2-5 3-15,-1 2-1 0,1 0 2 16,0 0-4-16,-4 1 0 0,1 1-4 15,-3 0-5-15,0 4 3 0,-1 3-4 0,-2 10 6 16,1 0 0-16,-1 10 0 0,0 5 1 16,0 1-3-16,0 5-1 0,0-1-5 15,0 1-3-15,0 0 3 16,2 0 1-16,3 9 2 0,4 9 10 0,1 9-6 16,3 5 4-16,-1 1-5 0,-1 3-4 0,4-3 2 15,-4 2-3-15,2 1 2 0,0 0-1 16,3-1 0-16,-3 0-1 15,3-1-3-15,-3-6-8 0,2-4-11 16,0-5-18-16,-4-7-25 0,-4-4-29 0,-3-5-30 16,-4-3-50-16</inkml:trace>
  <inkml:trace contextRef="#ctx0" brushRef="#br0" timeOffset="182390.002">18654 14758 423 0,'0'0'56'0,"0"0"-19"0,0 0-10 16,0 0-11-16,0 0-6 0,0 0-6 0,0 0-4 15,0 0 0-15,0 0-3 0,69-62 0 16,-34 50-3-16,4 1-5 0,4 4-9 16,-1 1-15-16,4 1-26 0,-2 2-39 15,2 2-31-15,-4 1-61 0</inkml:trace>
  <inkml:trace contextRef="#ctx0" brushRef="#br0" timeOffset="182757.8092">19154 14765 423 0,'0'0'59'15,"0"0"-15"-15,0 0-11 0,0 0-10 16,0 0-5-16,0 0-5 0,0 0-6 15,0 0-6-15,0 0-2 0,0 0-1 0,-27-34 1 16,27 34 1-16,10 0-1 0,4 2 0 16,1 7 0-16,-1 4-1 0,-4 4 2 15,-1 3-3-15,0 0 0 0,-5 2-1 16,-3 3 1-16,-1 0 2 0,0 2 1 16,0-4 0-16,-7 0 0 0,-1-3 1 15,0-6-1-15,1-1 2 0,3-6 1 16,1-5 2-16,0 1 1 0,-3-3 0 0,1-4 0 15,-4-10-2-15,1-5-1 16,5-6 1-16,3-7-1 0,0-1 0 0,6 0-2 16,3-3 0-16,1 5-2 0,3 2 1 15,-1 3-3-15,4 4-1 0,-2 3-3 16,3 4-4-16,4 3-7 0,2 3-12 16,2 0-22-16,2 6-37 0,2 1-33 15,0 0-22-15,1 2-10 0</inkml:trace>
  <inkml:trace contextRef="#ctx0" brushRef="#br0" timeOffset="183136.104">19646 14772 307 0,'0'0'43'0,"0"0"-12"0,0 0-9 16,0 0-9-16,0 0 0 0,0 0-6 15,0 0-1-15,0 0 5 0,0 0 5 16,0 0 4-16,12 26 1 0,2-23-6 0,2-3-7 15,6 0-4-15,-1-3-3 0,0-5 0 16,-3 0 0-16,1-2 0 0,-2 1-1 16,-1-3 1-16,-1-2-1 0,-1-1 1 15,-2 0-1-15,0-2 1 0,-3 0 1 16,0-1-1-16,-4 6 2 0,0-3-2 0,0 0 2 16,-1 4 4-16,0 0 1 15,-2 3 2-15,-1 3 5 0,1 0-2 16,-1 1-1-16,-1 4-4 0,0-3-7 15,0 3-4-15,0 0-1 0,0 0 0 0,-9 12 2 16,-5 6-1-16,-4 7-2 0,0 6-3 16,-2 1 0-16,2 4-5 0,1 1 0 15,4 3-12-15,1-4-6 0,7-1-16 16,2-2-18-16,3-5-2 0,3-3-10 16,8-6 6-16,5-6 8 0,7-5 5 0,4-7 15 15,4-1 25-15</inkml:trace>
  <inkml:trace contextRef="#ctx0" brushRef="#br0" timeOffset="183497.9915">20020 14947 3 0,'0'0'22'0,"0"0"4"0,90-55 5 16,-61 37 9-16,-2 1-2 0,1-1 9 0,-1 1 0 16,-2 0-1-16,0 1 6 0,-4 2-6 15,-3 2-5-15,-1 0-9 0,-5 3-6 16,-1 0 2-16,-5 3 3 0,-3 2 0 16,1 1-4-16,-4-1-6 0,2 0-6 15,-1-1-2-15,-1-4-5 0,-4 3-4 0,-11 0-1 16,-5 1-3-16,-3 5 1 0,-3 0-1 15,1 9-2-15,1 5 1 0,1 4 1 16,0 2 0-16,3 3-1 16,2-2-2-16,5 2 0 0,1-2-1 0,5 1 0 15,4 0 3-15,3-1 1 0,0-3-2 16,3-1 2-16,3-6 0 0,4-2-1 16,-3-5 2-16,-3-2-1 0,5-2 2 15,3 0-2-15,2-6 3 0,5-5-1 16,-2-6-1-16,2-1 0 0,-1-2 1 0,2 0-2 15,-2 3 1-15,-4 3 1 0,0 5-2 16,-7 4 0-16,-2 4 0 0,5-1-1 16,1 2 0-16,2 0 1 0,7 3-2 15,-3 3 0-15,1 2-1 0,0 1-5 16,2 0-3-16,1 2-9 0,2 1-18 0,4 3-36 16,0-2-74-16,2 3-131 15</inkml:trace>
  <inkml:trace contextRef="#ctx0" brushRef="#br0" timeOffset="183911.2469">21418 14829 481 0,'0'0'64'0,"0"0"-20"16,0 0-12-16,0 0-11 0,0 0-9 15,0 0-6-15,0 0-3 0,0 0-2 16,0 0-2-16,0 0 1 0,-35-20 1 16,49 20-5-16,5-4 2 0,9 3-2 15,0-3-1-15,3 1-3 0,-1-1-12 16,3 0-20-16,-1 2-30 0,-7 2-60 0,-4 0-44 15</inkml:trace>
  <inkml:trace contextRef="#ctx0" brushRef="#br0" timeOffset="184088.272">21401 15054 436 0,'0'0'61'15,"0"0"-28"-15,0 0-18 0,0 0-10 0,0 0-4 16,0 0-2-16,0 0-4 0,0 0-7 16,87 9-20-16,-57-7-55 0,4 1-73 15,1 2-94-15</inkml:trace>
  <inkml:trace contextRef="#ctx0" brushRef="#br0" timeOffset="184458.6808">22823 14348 523 0,'0'0'52'0,"0"0"-12"0,0 0-12 16,0 0-10-16,0 0-9 0,0 0-5 16,0 0-4-16,0 0 0 0,0 0-1 15,-52 2 2-15,43 24 1 0,2 3-1 16,1 3-2-16,-1 1 1 0,3 0 3 0,2 1-5 15,1-5 2-15,1-1-4 0,0-2-1 16,0-7-3-16,3-3-8 0,1 1-17 16,0-6-40-16,-1 1-68 0,-1-7-144 15</inkml:trace>
  <inkml:trace contextRef="#ctx0" brushRef="#br0" timeOffset="184715.9102">22386 14922 614 0,'0'0'29'0,"0"0"-14"0,0 0-5 0,0 0-7 15,0 0-2-15,0 0 0 16,0 0-1-16,0 0 0 0,93-68 0 15,-61 65-1-15,1 3 0 0,0 0-1 16,3 1-2-16,-1 7 0 0,2 1 0 0,-3 2-2 16,0-2-4-16,-2 2-13 0,-1-2-30 15,0-2-55-15,-2-1-88 0</inkml:trace>
  <inkml:trace contextRef="#ctx0" brushRef="#br0" timeOffset="185077.8352">22645 15138 504 0,'0'0'72'0,"0"0"-27"0,0 0-19 16,0 0-10-16,0 0-6 0,0 0-2 16,0 0-3-16,0 0-2 0,0 0-1 15,0 0 0-15,13-33-4 0,-4 28 2 16,1 4 0-16,1-1 0 0,0 2-1 0,4 2 0 15,-6 1-1-15,1 6 0 0,-2 3 1 16,-4-2 0-16,-1 7 6 0,-3 3-5 16,0-1 6-16,-10 6-6 0,-3-2 0 15,-3-3 1-15,0-2 0 0,-4-4 1 16,-3 2-1-16,2-2 0 0,-3-2-1 0,2 0 0 16,6-4 0-16,2-1-1 15,6-2 0-15,4-4 0 0,1 1 0 16,3-2 0-16,0 0 0 0,0 0 0 15,0 4-1-15,7 1 0 0,9-2 0 0,5 0-2 16,7-3-8-16,3 0-13 0,2 0-23 16,5-5-38-16,2-1-66 0,4 0-78 15</inkml:trace>
  <inkml:trace contextRef="#ctx0" brushRef="#br0" timeOffset="185530.9925">23572 14557 621 0,'0'0'37'0,"0"0"-12"15,0 0-10-15,0 0-8 16,0 0-6-16,0 0-4 0,0 0-1 0,0 0 1 16,0 0 1-16,0 0 5 0,25-13-5 15,-2 30 3-15,1 1-2 0,1 4-1 16,-2-3 0-16,2 2 0 0,-2-1-2 16,1-1-2-16,-3-4-7 0,0 0-6 15,1-5-7-15,-3 0-8 0,-3-4-1 16,-2-3 1-16,2-3 9 0,-3 0 13 0,4-8 10 15,-3-3 9-15,-3-4 0 0,-4-3 6 16,-2-3 4-16,-2-2 2 0,-2 5 4 16,-1 0 7-16,0-2 2 0,-6 2-9 15,-3-3 4-15,-3 5-14 0,3 5 0 16,-7 6-4-16,-2 5-3 0,-3 0-4 16,-7 9-1-16,0 10 4 0,-3 8-7 15,-2 10 2-15,-3 7-7 0,-5 8-11 16,-4 6-37-16,0 2-176 0,-1 7-85 15</inkml:trace>
  <inkml:trace contextRef="#ctx0" brushRef="#br0" timeOffset="189494.2754">24959 14336 180 0,'0'0'46'0,"0"0"8"0,0 0 3 16,0 0-4-16,0 0-9 0,0 0-13 15,10-83-10-15,-12 80-5 0,-1 0-6 0,-5 3-5 16,-4 1-2-16,-5 16 1 0,-5 8 0 15,-1 5 4-15,-3 8-1 0,0 2-2 16,0 6-1-16,3 1 0 0,1 1-3 16,7 0 3-16,4-2-4 0,7-4-3 15,4-2 2-15,0-4 0 0,9-1 0 16,5-2-1-16,1-2 1 0,2-2-3 16,2-4 3-16,1-2-1 0,1-5 0 15,0-4 0-15,1-5 0 0,2-6 0 16,-1-3 1-16,1-2 2 0,0-10 0 0,-2-3 0 15,-2-5 2-15,-7 0 2 0,-4 4 1 16,-5-2 0-16,-4 1 0 0,-1 0 1 16,-11-2-4-16,-5 5-3 0,-7 5-2 15,-6 4-1-15,-5 5-4 0,-2 0-5 16,-1 8-9-16,5 6-18 0,3 4-31 16,5 3-42-16,9 3-71 0</inkml:trace>
  <inkml:trace contextRef="#ctx0" brushRef="#br0" timeOffset="189995.4657">25583 14594 460 0,'0'0'64'0,"0"0"-24"0,0 0-4 16,-49-85-13-16,44 77 2 0,3 4-10 15,2 4-6-15,0-1-7 0,0 1-5 0,0 0 0 16,0-2 1-16,3 2 0 0,10 8 2 15,10 10 3-15,8 6-4 16,-1 3 5-16,2 4-5 0,-2 0-1 16,-1-1-2-16,-2-1-8 0,-1-2 2 0,-3 1-2 15,-2-5-2-15,1-1-5 0,1-4-10 16,-3-4-10-16,3-4-6 0,-6-5 11 16,1-4 14-16,-1-1 11 0,-2-8 10 15,2-8 5-15,-7-3 3 0,-2-4 3 16,-3-1 3-16,-4-3 6 0,-1 2 2 0,-1-3 5 15,-9 4-2-15,-2 1 1 0,-3 4-3 16,-1 2-2-16,-6 3-4 0,0 7-5 16,-1 2-7-16,-3 5-4 0,-4 5-2 15,-4 15-3-15,-3 7 0 0,-8 8-4 16,0 12-5-16,-5 6-15 0,1 12-42 16,-1 5-112-16,3 4-114 0</inkml:trace>
  <inkml:trace contextRef="#ctx0" brushRef="#br0" timeOffset="195048.0159">26552 14423 24 0,'0'0'9'0,"0"0"-3"0,0 0 0 16,0 0-1-16,0 0-2 0,0 0-3 16,0 0 0-16,0 0-2 0,0 0 4 15,0 0-1-15,-7-16 0 0,7 14 1 16,0 2 1-16,0-2-2 0,0 2 1 15,0-1 2-15,0 1-1 0,0-2 3 0,0 2 2 16,0-2 2-16,0 2 7 0,0-1 2 16,0 1 2-16,0-2-1 0,0 2-3 15,0-1-2-15,0 1-2 16,0-1-2-16,0 1 0 0,0-2-2 0,0 1-1 16,0-1 1-16,0 1 0 0,0 0-1 0,3-4 2 15,0-1-3-15,1-1-3 0,2-2 0 16,0 3 0-16,0-2-1 0,-1 3 1 15,6-6-1-15,1 3-1 16,3-4-1-16,1 3 2 0,0 0-1 0,-3 1 0 16,0 2 2-16,3-1-1 0,-8 5 0 15,9-5-1-15,-2 2-1 0,-4 4-1 16,6-1-1-16,-7 2 0 0,-1 0 0 16,5 6 1-16,-5 5 1 0,2 5 2 15,-2 0 2-15,-5 2-1 0,1-5 2 0,-4 4 1 16,-1 1 0-16,0 1 0 0,-4 3 1 15,-5-2 0-15,-2-3-2 16,-1-4 0-16,2-3-2 0,-2-3 0 16,6-2 3-16,2-4 0 0,1 3 0 0,-3-4-1 15,-1 0 2-15,2 0 0 0,-6 0 3 16,7 0 2-16,-1 0 1 0,0 0-2 16,5 0-4-16,-1-2-1 0,1 2-3 15,0-2-6-15,0 1 1 0,0-1-2 16,0-1 0-16,12 0 3 0,6 0 0 0,5 2-1 15,1 1 0-15,-2 1-1 0,-3 8-1 16,0 2 2-16,-3 1 5 0,0 5-1 16,-3 1 3-16,-2 0-4 0,-5-3-3 15,-3 2-2-15,-3 0 3 0,-5 0 0 16,-7 5 2-16,-7-4 2 0,-6-1-3 16,-4-5 1-16,-3-4 0 0,-2-4 1 15,0-4-2-15,1 0-1 0,1 0-2 16,2-6-3-16,2-1-7 0,10 2-17 15,5-3-49-15,5 2-80 0,8 1-95 0</inkml:trace>
  <inkml:trace contextRef="#ctx0" brushRef="#br0" timeOffset="196347.4665">27184 14468 450 0,'0'0'61'0,"0"0"-36"15,0 0-10-15,0 0-2 0,0 0-1 0,0 0-5 16,0 0-3-16,0 0-4 0,0 0-1 15,0 0-3-15,-44-53 4 0,27 72-4 16,0 2 3-16,3 5 4 0,1 1-3 16,1 2 5-16,3 0-8 0,2-2-1 15,3 0 1-15,3-2-3 0,1-2 1 16,0-2 2-16,7-3-4 0,3-3 0 16,-3-4-1-16,5-5-3 0,2-3-5 15,4-3-6-15,5-2 2 0,0-8 6 16,0-7 5-16,-4-1 9 0,-2-5 8 0,-2-1-1 15,-6-1-1-15,-3-2 6 0,-4 0-5 16,-2-2-1-16,0 2 12 0,-6 1-9 16,-4 2 4-16,3 2 0 15,-1 7-5-15,3 2-1 0,0 5-3 0,1 3-1 16,3 2-3-16,1 3-3 0,-2-2-1 16,2 2-4-16,0 0-1 0,0 0 2 15,0 0 1-15,0 0 5 0,10 2 1 16,6 6 0-16,7 1 1 0,2-2-3 15,1 1 1-15,-3-3-1 0,0 0-1 0,-6-3 0 16,2-2 1-16,2 0 1 0,-4 0 2 16,6-2 0-16,-3-5 2 0,-4 1 0 15,-3 0 0-15,-3-1 2 16,-4 1 1-16,1-3 1 0,-1 4 0 0,-2-2 1 16,2-2 0-16,-4 5-1 0,2-4 2 0,-1 4-3 15,0 0 1-15,4-3-2 16,-3 4 1-16,-1 0 0 0,2 2 0 15,-1-1 0-15,2 2-1 0,-1-1-1 16,1 1-2-16,-3 0 0 0,0 0 1 0,0 1 0 16,0 8 0-16,-3 4-2 0,-2 3 1 15,-6 5-1-15,-7 0 0 0,-1 1 0 16,-4 1 1-16,1 1 4 0,1 0-6 16,0 1 3-16,5-3-4 0,1 3-1 15,4-9-1-15,5 2 0 0,2 1 1 16,1-3-1-16,3 5 2 0,6-4 0 15,3-3 0-15,-3-5 0 0,7-5 1 0,0-2 0 16,2-2 0-16,7-3 1 16,-3-8 0-16,-1-1 0 0,0-4-1 0,-5-1 2 15,-1-3 0-15,-3-3 1 0,-3 1-1 16,-2-3-6-16,-6 0 4 0,-1-2-5 16,0 2 5-16,-11 0 0 0,-1 2-1 15,-5 4-1-15,0 3 0 0,-5 1 0 16,2 5 1-16,5 3 0 0,-2 2 1 0,7 2-1 15,4 1 0-15,1 2-2 0,5 0-1 16,0-1-2-16,0 1 2 0,0 0 0 16,0 0 2-16,0 0 0 0,12 5 0 15,8 1-1-15,8 0-1 0,4-3 0 16,1-2 0-16,3 1 1 0,2-1-1 0,0 0 0 16,0 1-1-16,0 1 2 15,-2-1 0-15,-3-1 1 0,-1-1 2 16,-4 0 0-16,-10 0 1 0,-2 0 0 15,-4 0 0-15,-2-5 1 0,2 2 1 0,-2-2 3 16,-2 1 0-16,0-3 2 0,-1 1 0 16,-2-3-1-16,1 0-1 0,-3-3 0 15,0 1 1-15,-1 5 1 0,-2-5-1 16,0 5 2-16,0 0-2 0,0 1-3 16,0 5-1-16,0-1-2 0,-9 1 0 0,-5 0-1 15,-4 5 0-15,1 8 0 0,1 8 0 16,0 1 0-16,3 4 0 15,-1 1 0-15,3-1 0 0,1 1-1 16,3-1 1-16,3-2 5 0,4-1-5 0,0-2 5 16,0-8-5-16,4 3 0 0,5-5-1 15,-4-2 1-15,6 2-1 0,3-8 1 16,2-1 1-16,6-2-1 0,-2 0 0 16,3-9 2-16,0-3-2 0,0-1 1 15,-4-5-1-15,0 0-5 0,-6-1 6 0,0-1-5 16,-4-1 6-1,-2-1 0-15,-3 1-2 0,-2-2 1 0,-2 1-1 0,-2 1-1 16,-6 0 0-16,-4 2-1 0,-4 4-3 16,4 6-2-16,-5 2-10 0,-2 5-19 15,1 2-37-15,-8 4-85 0,4 12-131 16</inkml:trace>
  <inkml:trace contextRef="#ctx0" brushRef="#br0" timeOffset="197402.7222">28750 14270 542 0,'0'0'0'15,"0"0"8"-15,0 0-8 0,0 0 9 16,0 0 2-16,0 0-5 0,0 0-3 0,0 0-1 15,0 0 0-15,-14-14 1 0,13 28-2 16,1 7 1-16,0 2-1 0,0 6-1 16,2-2 0-16,3-3 1 15,1 0-2-15,1-5 3 0,-3-4-2 0,0-1 0 16,-1-5 2-16,-1-5-1 0,-1 3 0 16,-1-7 0-16,0 0 3 0,0 0 2 15,2 0 2-15,-2 0-1 0,1 0-1 16,2-11 2-16,0-6 0 0,1-7 1 15,-2-3-1-15,-1-3 0 0,-1-3-4 0,1-3-2 16,-1-2 2-16,2 0-1 0,-2 1 1 16,1 6-2-16,-1 8 0 0,0 9-1 15,2 2 1-15,-2 6-2 0,0 0 0 16,1 1-3-16,-1 5 0 0,5 0 1 16,2 5 0-16,7 7 2 0,5 7 0 0,3 6 0 15,2 2-2-15,2 0 1 16,2-2-2-16,-2 2 1 0,3-2-1 15,1-2 0-15,1-4 0 0,1-3-2 16,-2-1 1-16,-3-5-2 0,-1-4-2 0,-7-1 1 16,-3-3 0-16,0-2 3 0,-4-2 2 15,5-6 3-15,-7-5-1 0,-1-5 0 16,-5-1 1-16,-1-4-1 0,-3-3 2 16,0-3-2-16,-9 1 4 0,2 1-2 15,-3 0 3-15,-2 3 0 0,2 1-1 0,0 4 0 16,2 3 0-16,0 3-1 0,4 4 3 15,1 4-2-15,1 2-2 0,2 3-1 16,0-2-1-16,0 2-1 16,0 0 1-16,0 2 0 0,0 13-2 0,0 10 2 15,0 7 0-15,0 1-1 0,0 2 0 16,0 1-1-16,2 2-5 0,-2-1 1 16,0-2-1-16,1-4-1 0,-1-2-4 15,0-3-13-15,0-8-26 0,0 2-39 16,0-7-59-16,0 0-119 0</inkml:trace>
  <inkml:trace contextRef="#ctx0" brushRef="#br0" timeOffset="197766.3171">29690 14107 160 0,'0'0'0'0,"0"0"49"0,0 0-49 0,0 0 72 15,0 0 21-15,-30-83-12 16,27 69-21-16,0 4-17 0,2 5-14 15,-1 0-12-15,2 5-5 0,-1-1-7 16,-2 1-2-16,-6 8 0 0,1 8 1 0,-6 11-2 16,2 9-2-16,0 6-1 0,-2 6-2 15,2 9 1-15,-3 2-2 0,0 3 1 16,-4-1-1-16,3-2-2 0,-1-4-2 16,4-8-5-16,1-3-14 0,3-8-19 15,-1-6-46-15,3-5-59 0,-1-7-109 0</inkml:trace>
  <inkml:trace contextRef="#ctx0" brushRef="#br0" timeOffset="198389.7516">29771 14481 382 0,'0'0'0'0,"0"0"33"15,0 0-33-15,0 0 45 0,0 0 6 16,0 0-12-16,0 0-17 0,0 0-11 16,0 0-6-16,0 0-3 0,-37-38-2 15,25 47 1-15,-2 7-1 0,-2 0 1 16,3 2 4-16,0 1-5 0,1 0 5 16,5-7-5-16,-2 2-1 15,5-5 1-15,1-5-1 0,-1 4 1 0,2-4 0 16,-1-1 1-16,2 1 2 0,1-4 2 15,-2 0-2-15,2 0-1 0,0 0 0 0,0-8-1 16,2-9 2-16,4-3-2 16,1 1-4-16,3-2 4 0,0 1-5 0,3 2 4 15,2 1 1-15,-1 0-1 0,2 5 0 16,-4 3-2-16,2 3 1 0,-5 5-1 16,2 1 0-16,7 0 2 0,-4 2-1 15,3 6-1-15,-2 3 0 0,-2 1 1 16,-4 0-1-16,1 3 1 0,-2 2 8 15,0 1-8-15,-4-5 7 0,-1 3-6 16,-3-1-2-16,0 2 2 0,-1 3-3 0,-7-4 3 16,-1-1 0-16,-3-1 0 0,-2 0 0 15,-3-4 2-15,6-2 0 0,-4-2 3 16,6-3 4-16,5-2 4 0,-5-1 1 16,4 0 3-16,-2-6-5 0,-2-6-2 15,6 2-3-15,0-7-1 0,3-3 1 0,0 0-3 16,4-5-5-16,5 2 3 0,1 0-5 15,6 4 3-15,-1 0 1 0,3 6-2 16,1 1 0-16,-1 2 0 0,-4 4 0 16,3 5 0-16,2 1 1 0,1 1-1 15,4 8-2-15,-4 5 1 0,-6 3-1 16,-1 4 0-16,-4 5 3 0,-3 3-7 16,-3 4-8-16,-3 3-18 0,-2 1-38 15,-7 1-66-15,-7 1-148 0</inkml:trace>
  <inkml:trace contextRef="#ctx0" brushRef="#br0" timeOffset="199646.8141">25137 14770 278 0,'0'0'56'16,"0"0"-11"-16,0 0-13 0,0 0-13 16,0 0-10-16,0 0-5 0,0 0 1 0,0 0 0 15,0 0 1-15,-12-1-3 16,9 15 0-16,0 4-3 0,2 0 0 15,-3 0 0-15,4 1 1 0,-2 0 0 16,1-5 0-16,-1 6 2 0,1-7-1 0,-1-1 3 16,2 2-2-16,-1-1 0 0,-1-1 1 15,1-8-1-15,1 2-1 0,0-6 5 16,-1 0-1-16,1 0 2 0,0 1 3 16,0 1-1-16,0-2-2 0,0 2 0 15,0-2-4-15,0 0 0 0,0-9-1 0,2-2 3 16,4-3-3-16,1-2 1 0,-1 0-1 15,1-4-2-15,-1 2 0 16,2 2 0-16,-1 4-1 0,0 0 0 0,-1 5-1 16,1 2-1-16,1-2 0 0,0 7 0 15,3 0 1-15,2 0 0 0,2 8 1 16,1 3-1-16,-3-1 0 0,-1 4 0 16,0 0 0-16,-1 2 1 0,-1-1-1 15,-2 2 1-15,-3-3-2 0,-2-1 2 16,-2-2-2-16,-1 2 2 0,0-3 0 0,0 0 1 15,-3 0 2-15,-1-3 1 0,-1 1 1 16,2-5 1-16,-6 0 2 0,4-2-1 16,-5-1 2-16,-1 0-1 15,2-2 0-15,-2-8-1 0,6 1-1 0,-5-5-2 16,5 5 0-16,4-3-2 0,-2-8 0 16,3 2-1-16,0-6 0 0,0 4 0 15,6 0-1-15,-2 7-1 0,3-1 2 16,0 3-2-16,-1 4 2 0,0-1-2 15,0 4 0-15,-2 2 0 0,2 1 0 0,3 1 0 16,1 0 0-16,4 10 2 0,1 5-2 16,-2 5 2-16,-3 2-2 0,-1 0 1 15,-3 4-2-15,0 0 1 0,0 1-1 16,0-1 1-16,0 1-1 0,-2-1-3 16,3-2-4-16,-1-1-1 0,-1 0-7 0,0-1-13 15,0-8-32-15,-1 4-62 0,0-7-113 16</inkml:trace>
  <inkml:trace contextRef="#ctx0" brushRef="#br0" timeOffset="199858.1936">25685 15284 413 0,'0'0'-9'16,"0"0"-57"-16,0 0-137 0</inkml:trace>
  <inkml:trace contextRef="#ctx0" brushRef="#br0" timeOffset="201751.0113">20738 16269 491 0,'0'0'37'0,"0"0"-15"16,0 0-13-16,0 0-5 15,0 0-2-15,0 0 1 0,0 0-3 16,0 0 1-16,104-41 0 0,-62 31-1 0,4-2 2 16,0 0-3-16,0 4-1 0,-1 0-3 15,-5 3-2-15,-3 1-3 0,-7 1-2 16,-9 1-8-16,-3 2-18 0,-6 0-28 16,-6 0-32-16,2 0-17 0,-8 5-8 15</inkml:trace>
  <inkml:trace contextRef="#ctx0" brushRef="#br0" timeOffset="201922.2949">20788 16409 269 0,'0'0'64'16,"0"0"-9"-16,0 0-6 0,0 0-10 16,0 0-6-16,0 0-14 0,0 0-7 15,106 21-5-15,-66-29-2 0,4 1-4 16,5-3-3-16,3 2-4 0,5 1-10 0,2-3-30 15,4 3-59-15,1 3-103 0</inkml:trace>
  <inkml:trace contextRef="#ctx0" brushRef="#br0" timeOffset="202797.9302">25166 16004 261 0,'0'0'55'16,"0"0"-8"-16,0 0-14 0,0 0-9 0,0 0-3 15,0 0 0-15,0 0-4 0,20-92 2 16,-17 81-2-16,-2-1-1 0,2 0-3 16,-3-2-5-16,0-4 1 0,0 2-6 15,-3 0 5-15,-4 2-1 0,-3 1-1 16,-2 3 0-16,-5-4-2 0,2 2 1 16,4 6-1-16,-5-1 0 0,0 3-1 0,-4 2-2 15,-5 2 0-15,4 0-1 16,2 2 1-16,-1 6-2 0,3 2 1 15,2 2-1-15,0 2-1 0,1 4 0 0,2 2 1 16,1 1 2-16,5 4-3 0,0 0 3 16,5 0-5-16,1-3 0 0,0 0 1 15,3-4 1-15,7-2 0 0,4-1 1 16,4-4 1-16,3-4 1 0,5-3 1 16,3-4-2-16,3-1 1 0,1-9 1 0,2-3 0 15,0-5 2-15,-3-1 0 0,-4-2 3 16,-3-1 0-16,-4-3 3 15,-1 2 2-15,-5 0-3 0,-4 5 9 16,-2 1-7-16,-4 2 2 0,-1 6-1 0,-2 3-3 16,-1 1-3-16,-1 5-1 0,0-1-5 15,0 1 0-15,0 0-2 0,2 0 1 16,-2 1 0-16,0 17 0 0,0 7 7 16,0 10-7-16,0 1 2 0,-3 1-5 15,1 1-3-15,1-2 0 0,-1 2-4 0,2 0-1 16,0-1-10-16,0-1-9 0,0-3-23 15,5 2-38-15,-1-4-60 16,2-4-98-16</inkml:trace>
  <inkml:trace contextRef="#ctx0" brushRef="#br0" timeOffset="204490.9226">25789 15920 407 0,'0'0'63'16,"0"0"-20"-16,0 0-16 0,0 0-12 15,0 0-7-15,0 0-3 0,0 0-3 0,0 0-1 16,0 0-2-16,-83-59 2 0,63 68-1 16,2 3 1-16,1 5-1 0,0-1 0 15,4 3 1-15,-1 2-2 0,4 0 1 16,-1 0 0-16,3 2-1 0,1-9 1 16,1 1-2-16,3-7 1 0,1-3 0 0,2 6-1 15,0-5 0-15,0 4 1 16,3 3 1-16,3-6 0 0,8 3 0 15,3-6 0-15,3-4 1 0,9 0-1 16,-1-3 1-16,1-6 0 0,0-3-2 0,-4-3 4 16,0 0-1-16,-4-4 1 0,-2-1 4 15,-5 1-1-15,0-3 0 0,-4 0 2 16,-5 5 4-16,0-1 1 0,-5-1 5 16,0 1-4-16,-3-4-9 0,-6 4 2 15,-5 1-12-15,-1 3 5 0,-3 3 1 0,-2 2-1 16,5 4 1-16,0 0-1 0,4 3 0 15,5 1-2-15,2 1-1 16,-2 0 0-16,1 0-1 0,0 0 1 16,0 0 1-16,5 1 1 0,0 7-1 0,10 4 0 15,3 2 3-15,6-2-3 0,3-1 3 16,4-3-4-16,3 0-4 0,1-1-1 16,2-2-1-16,1-2 1 0,1 0 0 15,-1-3 0-15,-1 0 4 0,-3 0-3 16,-3-3 5-16,-5-3 1 0,-2-3 2 0,-6 3 2 15,-1-2-4-15,-2-2 6 0,-4 3-5 16,2-4 4-16,-2 0 0 0,-1 3 0 16,0-1 4-16,-2 6 0 0,-3 3 1 15,0-1 0-15,0 1-4 0,0-2-2 16,0 1-1-16,0-1-1 0,-4 2-1 16,-9 0 0-16,-2 3-2 0,-3 8 3 15,0 2 4-15,5 4-4 0,0 0 4 16,0 1-6-16,3-1 2 0,1 1-2 15,1 0 1-15,0-2 0 0,3 2-2 0,0-5 1 16,2 2-1-16,0-4 0 0,3 2 0 16,-2-2 1-16,2 0 0 0,0 1-1 15,4-3 1-15,2-1-1 0,-1-2 2 16,3-2 0-16,2-2 2 0,4-2-2 16,0 0 0-16,3-10 1 0,-3 0-1 0,1-3 2 15,-4-1-1-15,2-6 0 16,-4 2 0-16,0 0-1 0,-1-2 3 15,-4 6-2-15,-1-3 1 0,-1 8 1 16,-2-6-6-16,0-2 4 0,-6 1-5 0,-5-1 3 16,-3 4 1-16,4 5-1 0,-4 2 0 15,4 3 0-15,-5 1 1 0,4 2 1 16,-2 0-1-16,1 0 0 0,6 0 0 16,2 0-2-16,4 0 0 0,-1 0-1 15,1 0 1-15,-2 0 0 0,2 0 0 0,0 0 2 16,0 4 0-16,4 1-2 0,8 5 7 15,7-2-8-15,1-1 6 0,3-1-6 16,3 1-1-16,0-4 0 16,2 2 1-16,1-2 0 0,-3-1 2 0,0-2 0 15,-2 0 0-15,-1 0 1 0,-1 0 0 16,-3-5 2-16,0-1-1 0,-2 0 0 16,2-3-4-16,0 1 3 0,0-3-4 15,2-2 5-15,2 3-1 0,2 0 0 16,-3 1 3-16,-5 2 1 0,-2 2 2 0,-4 0 0 15,-7 4-1-15,1 0 0 0,-5 1-1 16,0-2 1-16,0 2 1 0,1 0 2 16,1-2-1-16,-1 2 1 0,1-1 0 15,-1 1 0-15,-1-2-2 0,1 2 2 16,-1 0-2-16,0 0-1 0,2 0-1 16,-2 0-1-16,0 0-1 0,0-3-2 15,0 3-1-15,0 0 1 0,0-1 0 16,0 1 0-16,-2 0 0 0,2-1-1 15,-1 1 0-15,1 0-2 0,-1 0 1 0,1 0 0 16,-2-2 0-16,2 2 0 0,-1 0 1 16,1 0-1-16,-2 0 1 0,2 0 1 15,-1 0 0-15,1 0 1 0,-2 0-1 16,2 0 0-16,0 0 0 0,0 0 1 16,0 0 0-16,-1 0 1 0,1 0-1 0,0 0 0 15,0 0 0-15,0 0 0 16,0 0-1-16,0 0 0 0,0 0 0 15,0 0 0-15,0 0-1 0,0 0 1 16,0 0-1-16,0 0 0 0,0 0-1 0,0 0 0 16,0 0 1-16,0 0 0 0,0 0 0 15,0 0 1-15,0 0 0 0,0 0-1 16,0 0 2-16,0 0-1 0,0 0 0 16,0 0 0-16,0 0 0 0,0 0 0 15,0 0 0-15,0 0-1 0,0 0 0 0,0 0 1 16,-5 0 0-16,-4 3 0 0,-5 8 0 15,-6 1 0-15,3 3-2 0,-1 1 2 16,4 3 6-16,1 2-6 16,3-2 3-16,2 2-3 0,0 2-3 0,5-7 1 15,0 0 0-15,2 2-2 0,1-7 2 16,0 5 2-16,1-1-1 0,5-7 1 16,4 5-1-16,2-8-1 0,3-4 2 15,6-1 1-15,0 0-1 0,2-3 0 16,2-6 0-16,-2-3 0 0,-1-1 0 0,0 0 1 15,-6-2 0-15,-1-1 0 0,-3 1 1 16,-3-2 0-16,-2 4 1 0,-4-3-1 16,-3 0-5-16,0-2 4 15,0-5-7-15,-9 3 4 0,1 2-1 0,-6 3-5 16,-1 3-15-16,-3 4-33 0,-6 4-113 16,-5 4-140-16</inkml:trace>
  <inkml:trace contextRef="#ctx0" brushRef="#br0" timeOffset="205370.6892">22278 15572 205 0,'0'0'41'0,"0"0"-3"0,0 0-3 15,0 0-3-15,93 0-3 16,-58-3-5-16,6-4-7 0,5-5-6 0,6-4-3 16,2-2-3-16,1 0-2 0,-3 0-2 15,1-2-2-15,1 0 0 0,2 0-3 16,5 1-5-16,1 1-9 0,3 1-31 16,2 0-50-16,-1 2-133 0</inkml:trace>
  <inkml:trace contextRef="#ctx0" brushRef="#br0" timeOffset="205856.3688">24214 15045 469 0,'0'0'0'0,"0"0"9"0,0 0-9 16,0 0 10-16,0 0 3 0,-13-89-3 15,28 63-4-15,9 2 0 0,11-2-1 0,11 0-4 16,6 2 2-16,11 1-2 0,6 0 3 15,3 1-2-15,6-3 0 0,2 3-1 16,2-3 0-16,-1 1-3 0,2-1-1 16,-4 2-4-16,-5-1-5 0,-3 0-10 15,-5 0-19-15,-4 1-32 0,-9 1-42 16,-4 0-65-16</inkml:trace>
  <inkml:trace contextRef="#ctx0" brushRef="#br0" timeOffset="206458.7799">24762 13759 266 0,'0'0'41'0,"0"0"4"16,0 0-3-16,-12-90-7 0,9 67-5 15,2 0-7-15,-3 0-3 0,3-1-2 16,1 1-7-16,0-1-2 0,0 3-2 15,3 6-4-15,5 1-2 0,1 3-1 16,1-1 0-16,7 2 0 0,-5 4-3 0,4 2 2 16,1 4-1-16,2 0-2 0,2 4-1 15,-3 6 0-15,-2 2 2 0,-5 5 1 16,-2 2 1-16,0 6 1 0,-7-1 0 16,-2 4 1-16,0 0 1 0,-7-1-1 15,-7 0 0-15,-2-4 1 0,-4 0 1 0,-2-1-3 16,2-4 1-16,1-2-1 0,5-3-1 15,3-2-2-15,4-4 0 16,4-4 0-16,-3 6 0 0,5-4 0 16,-2-1 0-16,2 6 0 0,1-5 2 0,0 6-2 15,1 4 6-15,9-2-3 0,2 2 2 16,1-3 1-16,-3-4-1 0,0-1 1 16,-1-2-3-16,-2-1 1 0,0 2 0 15,-4-5-1-15,2 3-1 0,-5-4 2 16,0 0 2-16,0 0 0 0,0 1 2 0,0 4-2 15,-8 2-1-15,-6 4-2 0,-11 1-1 16,-2-1-2-16,-7 1-4 0,-3 2-5 16,-5 2-14-16,-2 2-25 0,-2 2-45 15,4 3-51-15</inkml:trace>
  <inkml:trace contextRef="#ctx0" brushRef="#br0" timeOffset="206662.3749">24917 14206 396 0,'0'0'0'0,"0"0"-21"0,0 0 21 16,0 0-39-16,0 0-58 15,0 0-125-15</inkml:trace>
  <inkml:trace contextRef="#ctx0" brushRef="#br0" timeOffset="214999.8868">28334 15726 317 0,'0'0'57'0,"0"0"-8"15,0 0-13-15,0 0-8 0,-7-78-5 16,17 54-8-16,7 2-7 0,4 3-1 16,6-1-3-16,5 2-3 0,4 0-1 15,4 1 0-15,1 3 1 0,1 1-2 16,1 3 2-16,-2 2-2 0,-5 3-1 0,-1 3-1 15,-2 2-5-15,-7 0-1 0,-3 3-2 16,-4 8-6-16,-5 1-5 0,-6-1-2 16,-3 4-9-16,-5 2-9 0,-1 3-19 15,-12 3-12-15,-2 0-1 0,-3-4 8 16,-4-3 17-16,1 0 15 0,-2-6 17 16</inkml:trace>
  <inkml:trace contextRef="#ctx0" brushRef="#br0" timeOffset="215166.8678">28700 15674 1 0,'0'0'30'0,"0"0"14"0,0 0 13 0,0 0 7 15,0 0 2-15,0 0-2 0,0 0-8 0,0 0-5 16,-42-6-8-16,36 4-10 0,6 2-12 16,-1-1-8-16,1 1-6 15,0 0-3-15,-2 0-2 0,2 1-1 0,0 14-1 16,0 5 0-16,0 8 0 0,2 0 0 16,1 1 2-16,1 3-3 0,-3 0 4 15,1 0-9-15,-1-2-5 0,-1-1-5 0,2-3-21 16,2 0-31-16,0-10-70 15,5 2-118-15</inkml:trace>
  <inkml:trace contextRef="#ctx0" brushRef="#br0" timeOffset="215566.7724">28921 15754 360 0,'0'0'51'0,"0"0"-20"0,0 0-11 15,0 0-10-15,0 0-4 0,0 0-1 16,0 0 1-16,0 0 0 0,0 0 0 16,0 0 3-16,0 0-7 0,-52 76 3 15,43-50-5-15,2 1-1 0,3-1-1 16,1 2-1-16,1-4-1 0,2-1-1 0,0-2-2 15,8-3 2-15,-3-7-2 0,4 2-3 16,0-8 3-16,1-5 3 0,5 0 1 16,0-2 6-16,5-11-2 0,-4-4 4 15,0-6-2-15,-3-2 3 0,-4-2 0 16,-4-1 0-16,-3-1 0 0,-2 2-4 0,-7-1 3 16,-5 2-4-16,1 5 3 15,-4 1 0-15,5 8-2 0,4 3-1 16,2 6-4-16,4 3-5 0,-5 0-5 15,-1 3-7-15,-2 11-16 0,-2 4-52 16,10 6-63-16</inkml:trace>
  <inkml:trace contextRef="#ctx0" brushRef="#br0" timeOffset="215831.9845">29271 15583 447 0,'0'0'59'16,"0"0"-24"-16,0 0-15 0,0 0-10 0,0 0-5 0,0 0-2 16,0 0 1-16,0 0 0 0,0 0-1 15,0 0-3-15,20 100 1 0,-20-61-2 0,0 2-1 16,-4 0 1-16,0 0-7 0,-1-3 4 15,1-3-3-15,0-3-5 0,2-5-6 16,1-7-27-16,1 0-52 0,0-7-65 16</inkml:trace>
  <inkml:trace contextRef="#ctx0" brushRef="#br0" timeOffset="216564.343">29129 15873 195 0,'0'0'32'0,"0"0"-12"0,0 0-5 16,79-22-8-16,-53 20-3 0,1 2-3 0,0 0-3 16,1 0 2-16,-1-2-3 0,1 2 2 0,-1-2 1 15,0 0-2-15,-2-2 2 16,1-1 0-16,-3 0 0 0,-1-1 5 15,-3-1 1-15,-5 3 8 0,-1-2 9 0,-4 4 9 16,1-5 8-16,-1 2 1 0,-6 2-6 16,1 2-5-16,-4 1-5 0,0-2-9 15,0 2-3-15,2 0-4 0,-1-2-5 16,-1 2 1-16,0 0-2 0,0 0-1 16,0 0 0-16,-9 5-1 0,-4 6 4 0,-4 4-4 15,0 3 2-15,-1-1-4 0,0 1 0 16,0-2 0-16,1 4-1 15,4-4 0-15,1-6-1 0,4 3 1 16,2-6 0-16,3-2-1 0,1-1 1 0,2-4 1 16,-1 0 1-16,1 0 0 0,0 2 2 15,-2-2 0-15,2 1 2 0,0-1-2 16,0 0 1-16,3-8-1 0,3-1 0 16,2-4 1-16,-3 6 1 0,2-3-1 15,-1 2 0 1,-3 6 0-16,6-3-2 0,-5 4 0 0,6 1-1 0,3 0 0 15,-1 5-1-15,5 4 1 0,-2 5-1 16,-2 2 1-16,0 2 0 0,-2 1-2 16,1 1 0-16,-2 0 0 0,3-3-1 0,-1 0-2 15,2-2 1-15,1-2-1 0,0-1-2 16,-5-2 2-16,4-5-1 0,-5-2-1 16,3-3 3-16,7-1 2 0,-2-8 4 15,6-9 0-15,-1-1 1 0,-3-3 2 16,1-6 0-16,0 0 0 0,-1-2 4 0,-1-4-4 15,-5-1-3-15,-1 1 5 0,-1-2-6 16,-4 1 5-16,-1 2 0 0,-1 2-1 16,-3 11 5-16,-2 0-1 15,0 7 1-15,0 2-1 0,0 1-5 0,-2 5-4 16,-6 4 0-16,1 1-2 0,-5 8 2 16,-4 8-1-16,5 4-2 15,-1 6 1-15,6-1-2 0,2 4 0 16,4 3 4-16,0 0-6 0,6 0 2 0,5-2-12 15,2 1-15-15,4-2-39 16,1-3-62-16,4-2-68 0</inkml:trace>
  <inkml:trace contextRef="#ctx0" brushRef="#br0" timeOffset="217334.6449">30477 15672 241 0,'0'0'54'0,"0"0"-9"0,0 0-14 0,0 0-8 15,0 0-9-15,0 0-1 0,0 0-2 16,0 0 0-16,0 0-1 0,0 0-1 16,-37 34-3-16,34-18-2 0,1 4-1 15,2 0-2-15,0 4 3 0,2-3-5 16,1-5 4-16,2-3-3 0,-1-5-1 16,2-1 1-16,0-1 0 0,-3-2 2 15,8-3 1-15,1-1-3 0,7-3 4 16,3-7-4-16,-1-3-1 0,1-4 2 15,-4-2-4-15,0-2 7 0,0-2 0 16,-3-2 3-16,-1 3 0 16,-2 0 1-16,-4 7 5 0,-4 6 0 0,-1 5 2 0,-3 4-1 15,0-2-4-15,0 2-1 0,0-2-4 16,2 1-4-16,-2-1 0 0,0 2-3 16,0 0 2-16,0 0 0 0,0 7-1 0,1 6 1 15,3 4-3-15,2 0 1 0,1 4 1 16,3-3 0-16,2-1 0 15,1-3 0-15,0-2-2 16,1-3 0-16,-3-2 5 0,3-2-5 0,-5-1 5 16,-5-2-4-16,9-2-4 0,-7 0 6 15,4 0-4-15,4-9 5 0,-8 3 3 16,1-8-1-16,-5 0 1 0,-2-7 0 16,0-4-3-16,-2 0 0 0,-4 1 1 15,-1-1 0-15,-1 5 1 0,2 3-3 16,0 0 0-16,3 8 0 0,0 3 0 15,2 1-5-15,1 5-3 0,0-1-10 0,0 1-9 0,0 0-33 16,0 0-49-16,0 0-51 16</inkml:trace>
  <inkml:trace contextRef="#ctx0" brushRef="#br0" timeOffset="217668.0594">30991 15954 321 0,'0'0'36'0,"0"0"-15"16,0 0-3-16,0 0-7 0,0 0-4 0,0 0-1 15,0 0-4-15,0 0 0 0,0 0-1 0,0 0-2 16,-25-24-2-16,24 24-1 0,1 0 0 16,-2-1-2-16,2 1 3 0,0-2-1 15,0 2 2-15,0 0 2 0,0 0-2 16,0 0-5-16,0 0-1 0,0 0-2 16,0 0-3-16,0 0-2 0,0 0-8 0,0 0-8 15,2 0-23-15,6 0-24 16,-1 0-56-16</inkml:trace>
  <inkml:trace contextRef="#ctx0" brushRef="#br0" timeOffset="219243.9467">31038 15917 284 0,'0'0'43'0,"0"0"-12"0,0 0-7 16,0 0-8-16,0 0-2 0,0 0-2 15,0 0-3-15,0 0 0 0,0 0 0 0,4-72-1 16,7 61-7-16,-1 1 5 0,-2-1-7 15,3 2 3-15,-2-4 1 0,3-2 0 16,-2 1 1-16,0-1 0 0,-1 1-1 16,0-3 2-16,-5 7 1 0,3-5 1 15,-4 4 1-15,-1-1-1 0,0-1 1 16,-2 2-2-16,0 0-1 0,0 6-2 16,0 1-1-16,0 4 0 0,0-2-1 15,-2 2 0-15,-10 2-1 0,-1 8 0 16,-3 6-2-16,6 2 1 0,4 3-2 0,3 0 1 15,3 0-2-15,0 2-1 0,5-1 5 16,1-3-9-16,2 1 6 0,2-2-7 16,-1-1-3-16,-2-6 2 0,3 0-5 15,0-4 3-15,-2-2 6 0,-1 0 0 16,3-3 9-16,-4-2-1 16,1 0 4-16,2 0-2 15,-2-8 4-15,0-3-1 0,-4 1-1 0,3-5 6 16,-3 1-6-16,1-3 6 0,5 0 0 0,-2 1 3 15,3 5-3-15,-2 0 2 0,3 0-4 16,-1 3-1-16,-1 2 1 0,4 0-1 16,-6 3 1-16,-3 2-2 0,1-1-1 15,-5 2 2-15,0-2-1 0,5 2 1 0,0 0 1 16,1 0-1-16,-2 0-1 0,-3 2 1 16,2 1 1-16,-1 0-2 0,1 1-1 0,-3 1-1 15,0 1-3-15,0-1 0 16,0 7-2-16,0-6 0 0,0 5-1 0,0 1 0 15,0 1 5-15,0-2-7 16,0 3 4 0,0-2-5-16,0 2-4 15,0-2-1-15,0 0-15 0,1 0-13 0,-1-6-34 0,3 4-56 0,0-5-71 0</inkml:trace>
  <inkml:trace contextRef="#ctx0" brushRef="#br0" timeOffset="219431.0717">31365 15554 436 0,'0'0'37'0,"0"0"-15"0,0 0-11 0,0 0-11 16,0 0-4-16,0 0-7 0,0 0-3 15,0 0-4-15,0 0-12 0,0 0-24 16,45 6-46-16,-24 4-28 0</inkml:trace>
  <inkml:trace contextRef="#ctx0" brushRef="#br0" timeOffset="220449.2479">31667 15639 421 0,'0'0'52'0,"0"0"-14"15,0 0-14-15,0 0-11 0,0 0-5 16,0 0-5-16,0 0-1 0,0 0-1 15,0 0 0-15,-68 16-1 0,54 4-1 16,2 0 0-16,3 1-3 0,4-6 0 16,0 3-4-16,4-2 0 0,-2-5 3 15,3 7-1-15,0-1 5 0,3-6-5 0,1 3-2 16,1-5-2-16,0 0 1 0,3-2 5 16,0-3 4-16,1 1 3 0,0-2 1 15,0 0 1-15,-4-3 0 0,4 1 0 0,-3-1 0 16,-1 0-1-16,7 0 0 15,-6 2-1-15,2-1-1 0,1 2 1 16,0 2-2-16,-4 2-1 0,-2-5-1 0,0 7 0 16,-3 2 1-16,0 4 1 0,-1 5-1 15,-8-2 1 1,-5-4 0-16,-2 1 1 0,-1-3-1 0,5-3 1 16,-2-3-1-16,5-2-1 0,3-2 2 15,1 0 1-15,1-2 0 0,-1 0 2 16,-3-4-1-16,2-1-1 0,4-6 1 15,-1 2 1-15,3-5-2 0,0-4 1 16,3 0-1-16,5-5 1 0,5 0 1 0,0 3-2 16,6-2-5-16,-1-1 3 0,3 1-5 15,2-3 2-15,2 2 0 0,2 0-1 16,2-1 0-16,3-2-1 0,1-1 1 0,5-2-2 16,-1-1 5-16,3-2-6 0,0-1 4 15,3-2 2-15,-2 0-3 0,-2 0 5 16,-2 1-2-16,-6 6 1 0,-6 3 3 0,-7 5 1 15,-6 8 1-15,-5 5-1 0,-4 4-1 16,-3 3 0-16,0 0 0 0,-3 0-1 16,-13 0-1-16,-5 13 0 0,-7 4-1 15,5 3 0-15,-2 7-1 0,2 2 0 16,2 3-1-16,0 2-5 0,1 1 4 0,0 0-4 16,4-1 4-1,0-2 1-15,3-4 0 0,4 0-1 0,-1-6 1 16,6-5 1-16,1 0-1 0,0-8 1 15,2-4-1-15,1 1 1 0,0-6 1 16,-2 0 0-16,2 0 2 0,0 1 1 16,0 1 2-16,0 0-3 0,0-2 1 0,0 0-1 15,9 0 1-15,4-5 1 0,3-4-1 16,2 1-1-16,0-1 0 0,2 1 3 16,-4 4-5-16,0-1 3 0,1 4-4 15,-1 1 0-15,6 0 0 0,-5 1-2 16,-1 5 0-16,-3 5 0 0,0 0-1 0,-3 2-1 15,-1-1-1-15,2 3-2 16,-2 1 4-16,2-2-8 0,1 1-1 0,1-2-11 16,3-2-10-16,2-2-9 15,-3-3-16-15,5-4-6 0,3-2-8 16,0-2 3-16,7-8 17 16,-4-4 17-16,0-1 17 15,-4-5 14-15,-1-2 8 0,0-3 16 0,-4-3-1 0,2-1 19 16,-3-1 0-16,-2-3 5 15,-4-2 2-15,-2 1 2 0,-3 2 7 0,-3 2-3 16,-2 9-2-16,0 2-11 0,0 6-10 0,0 7-5 16,0 0-3-16,0 6-5 0,0-2-5 0,0 2-4 15,0-1-3-15,0 1 0 0,-2 0 1 16,-3 9 0-16,-3 10 0 0,0 6-1 16,-1 2-1-16,-2 4-7 0,-1 0 4 15,-4-1-6-15,0 2 6 0,-1-1 1 16,1-2-3-16,1-2-1 0,4-2-2 0,6-2-3 15,5-5-3-15,3-2-10 0,15-2-21 16,2-2-37-16,6-4-58 0,-9-4-53 16</inkml:trace>
  <inkml:trace contextRef="#ctx0" brushRef="#br0" timeOffset="220630.9322">32675 15659 497 0,'0'0'62'0,"0"0"-15"0,0 0-16 0,0 0-12 16,0 0-6-16,0 0-7 16,0 0-5-16,6-77-2 0,0 70-4 15,5 6-8-15,5 1-12 0,0 0-48 0,2 6-121 16,-3 3-96-16</inkml:trace>
  <inkml:trace contextRef="#ctx0" brushRef="#br0" timeOffset="226487.2393">27100 15834 284 0,'0'0'50'0,"0"0"-9"0,0 0-8 16,0 0-4-16,0 0-10 0,0 0-6 15,0 0-6-15,0 0-4 0,0 0-2 16,-13-11-1-16,13 11-2 0,-2 0 1 0,2 0 6 15,-3 0-3-15,0 11 6 0,-2 9-3 16,1-4-4-16,1 0 1 0,-1 2-2 16,2-9 0-16,-1 10-2 0,-1-1 2 15,1-1-1-15,1 0 1 0,-1-2-2 16,1-3 2-16,1-1 0 0,-2 1 0 16,1-8 0-16,2 2 0 0,0-6 2 15,-1 0 3-15,1 0 6 0,0 3 2 16,0-3 0-16,0 0-1 0,0 0-6 15,0-13-2-15,0-1 3 0,3-11-4 0,1 3 1 16,1-2-1-16,0 1 0 0,1-2 2 16,-3 3-5-16,0 4 8 0,-2 1-5 15,1 6 4-15,-2-4 0 0,1 1-5 16,-1 9-1-16,0-2-1 0,0 7 1 16,0-1-3-16,0 1-1 0,2-2 0 0,-2 2-1 15,5 0 5-15,5 3-1 0,2 9 0 16,4 6 2-16,0-1-6 15,0 3 8-15,3 0-7 0,1 0 3 16,0-2 0-16,5-2-1 0,-1 0 0 0,2-4-1 16,-1 0-2-16,-3-1 0 0,-7-6-1 15,0 3-3-15,-4-5 0 0,0 1-3 16,-1-2 0-16,-5-1-2 0,1 1-2 16,-6-2 1-16,3 0-3 0,1 0-5 15,2-5-4-15,2-4-2 0,-4-2 4 0,-1-3 6 16,-2-4 4-16,0-5 3 0,-1 0 3 15,0 0 5-15,0-1 2 0,0 1 2 16,-4-1 7-16,0 0 0 0,1-1 11 16,0 1 2-16,0 1 2 0,0 7 4 15,2-1-1-15,-1 6 2 0,0-1 0 16,0 0-4-16,1 8-2 0,1-1-5 16,0 5-5-16,0-2-6 0,0 2-2 15,0 0-3-15,0 0 1 0,0 0 1 16,-2 0-1-16,2 14 1 0,0 7-1 0,0 6-2 15,0 0 2-15,0 1-3 0,0 2 2 16,0 1 3-16,0 1-6 0,0-3 4 16,0 0-4-16,0-4 0 0,0 0-1 15,0-4-4-15,2-6-4 0,3 0-9 16,3 1-22-16,-2-6-61 0,5 5-76 16</inkml:trace>
  <inkml:trace contextRef="#ctx0" brushRef="#br0" timeOffset="230515.2118">33401 11448 91 0,'0'0'32'0,"0"0"1"0,0 0-2 16,0 0-2-16,0 0-6 0,0 0-7 15,0 0-2-15,0 0-4 0,0 0-4 16,0 0-2-16,-4-25 1 0,2 25-1 0,-3 0 0 15,-4 2 0-15,-4 6-2 0,3 1 2 16,-1 2-1-16,3 1-1 0,-1-1 1 16,0 6-1-16,4-5 0 0,-1 4 2 15,-1 0-1-15,2 2 0 0,-2 6-2 16,3-9-1-16,-1 1-1 0,2 0 1 16,-1-6 0-16,1 1 1 0,1-2-1 15,2-3 1-15,-2-1-1 0,2 0 0 16,0-5 1-16,-1 0 3 0,1 0 1 15,0 2 5-15,-2 0 5 0,2-2 6 0,0 0 8 16,0 0-1-16,0 3-5 0,0-3-6 16,0 0-9-16,0-3-2 15,0-8-2-15,0-6-1 0,3-5-2 0,0 3 0 16,1-1 0-16,2 1 0 0,-3-2 0 16,1 0 0-16,2 2 0 0,-2 5 0 15,1 1-1-15,-2 4 1 0,1-2-1 16,-1 2 0-16,-2 4-1 0,1 1 0 15,-2 4 0-15,0-1-3 0,0 1-2 16,1 0 0-16,1-2 1 0,-1 2 3 0,5 0 1 16,1 3 2-16,2 8-2 0,1 4 1 15,-3 2 0-15,1 1 0 0,0 3-1 16,1-1 0-16,-1 5 1 0,2 0-1 16,1-2-2-16,-1-1 0 0,1-4-1 15,-1-1-2-15,-1-6 0 0,2-4-1 0,1-1 3 16,-3-1-2-16,8-2 1 0,-2-3-2 15,-4 0-1-15,4 0 1 0,-2-7 1 16,-5 4 4-16,3-7 1 16,-5 4 1-16,-4-3-33 0,4-1 2 0,-6-3-2 15,0-5 2-15,-2 0 34 0,-4-5 38 16,-2 2-1-16,-1 1 0 0,1 2 0 16,-4 0-33-16,5 5-1 0,1 0 2 15,2 3 0-15,-2 2-1 0,2 0-1 16,2 3 3-16,1 3-3 0,1 2 0 0,0-2-4 15,0 2-3-15,0 0 0 0,0 0 0 16,-3 0 2-16,2 3 1 0,-2 9-1 16,1 7 1-16,1 1-2 0,1 10 1 15,0-3 0-15,0 0 1 0,0 1-2 16,0-1 0-16,0-3-3 0,0 0 3 0,0 1-4 16,0-9-4-16,0 2-12 15,0 4-19-15,0-1-67 0,0 6-113 16</inkml:trace>
  <inkml:trace contextRef="#ctx0" brushRef="#br0" timeOffset="239314.0703">4359 16650 407 0,'0'0'58'0,"0"0"-18"16,0 0-16-16,0 0-11 0,0 0-4 15,0 0-3-15,0 0-2 0,-40-94-2 16,42 69-4-16,6 6 2 0,8-1-3 0,4 3 2 15,2 1 1-15,6 2-1 0,2 2 0 16,2 1-2-16,1 6 2 16,-1 0-2-16,4 5 0 0,-3 0 2 0,-1 5-1 15,-3 6 0-15,-6 5 0 0,-3 3 1 16,-7 4 2-16,-1 3-2 0,-5 2 2 16,-4-1-2-16,-3-8 1 0,0 2 1 15,0-4-2-15,0-5-3 0,0-1 3 16,0-6 0-16,0-5 3 0,0 0 1 15,0 0 1-15,0 0 2 0,0 0 3 0,0 2 3 16,-1 0 0-16,1-1 1 0,0 1-1 16,0 1 2-16,0-3 0 0,0 0-3 15,0 0-3-15,0 0-6 0,0-3-1 16,0-12-2-16,0-7 2 0,1-8 1 16,9 1-6-16,-1 2 5 0,1 1-4 0,-1 0 5 15,2 2 0-15,-1 1 0 0,2 3 0 16,-5 4 0-16,0 2-2 15,-2 5 1-15,-4 4 1 0,2 2-1 16,-3 3 1-16,0-1-3 0,0 1-3 0,0 0-1 16,0 0 0-16,0 0 1 0,0 1 3 15,0 15-1-15,0 2-1 0,-3 11 2 16,0 0 3-16,0 3-1 0,2-1 1 16,-1-2-7-16,2-2-1 0,0-1-1 15,3-8 0-15,5 0 1 0,-1-4-4 0,3-1-2 16,0-6-7-16,4-3 0 0,-5 1 1 15,9-1-7-15,2-4-13 16,3 0-18-16,6-9-38 0,-2 0-22 0,2-6-63 16</inkml:trace>
  <inkml:trace contextRef="#ctx0" brushRef="#br0" timeOffset="239680.0905">4221 16073 480 0,'0'0'45'0,"0"0"-18"0,0 0-11 15,0 0-10-15,0 0-3 0,0 0-3 16,0 0 0-16,0 0 1 0,0 0-2 16,0 0 2-16,111-59 1 0,-72 54-1 0,2 0-1 15,0 0-3-15,0 0 1 0,4 0-2 16,-2 0 1-16,2 3-5 0,1-1-7 15,-2 0-20-15,-1 3-35 16,-4 0-50-16,0 0-49 0</inkml:trace>
  <inkml:trace contextRef="#ctx0" brushRef="#br0" timeOffset="239982.2281">5424 16401 613 0,'0'0'28'0,"0"0"-6"16,0 0-10-16,0 0-4 0,0 0-4 0,0 0-5 15,0 0-1-15,0 0-3 0,0 0-3 16,-3 0 2-16,3 0 1 0,13 0 0 16,9 3 2-16,7 0-6 15,-2 2-9-15,-1 1-13 0,-3 0-26 0,-1 3-33 16,-5-2-42-16,-1 1-41 0</inkml:trace>
  <inkml:trace contextRef="#ctx0" brushRef="#br0" timeOffset="240159.0944">5459 16647 538 0,'0'0'49'0,"0"0"-18"16,0 0-12-16,0 0-11 0,0 0-7 16,0 0-7-16,0 0-9 0,0 0 4 0,0 0 1 15,0 0-6-15,79 9-26 16,-37-9-67-16,7 1-76 0</inkml:trace>
  <inkml:trace contextRef="#ctx0" brushRef="#br0" timeOffset="242636.6585">8083 15378 176 0,'0'0'36'0,"0"0"3"0,0 0-1 16,0 0 1-16,0 0-4 0,0 0-6 0,0 0-4 16,0 0-3-16,0 0-6 0,-19-69-2 15,15 67-2-15,1-1-2 0,-5-4-3 16,0 3-3-16,-5 2-3 0,-7-1 0 16,-3 3-1-16,-7 0-2 0,-1 0 1 15,-1 0 1-15,-1 0 2 0,0 3 2 0,-2-1 0 16,-1-1 0-16,-2-1 5 15,2 0 0-15,2 0-1 0,-1-3-2 0,0-4-2 16,3 2-1-16,3-3 2 16,3 2 1-16,6-1-1 0,4 3 0 0,3-3-2 15,5 4 0-15,3 0 2 0,1 1-1 16,4 2-2-16,-2-1-2 0,2 1-6 16,0 0-1-16,-1 0 3 0,1 0 0 15,0 0 5-15,10 3 0 0,9 6 2 16,4 0 1-16,2 2-1 0,1-4-1 0,0 3-2 15,-2-3-3-15,-1 1 1 0,-1 1 0 16,0 1 2-16,-1 5 2 0,0-2-1 16,-4 4 1-16,0 3 1 0,-2 2-1 15,-6 6 2-15,-1 1-1 0,-7 6 2 16,-1 2-5-16,-8 4 2 0,-5 1-2 16,-9 4 0-16,-5-2 2 0,-5 2 1 15,2-3 3-15,-1-4-3 0,1-3 3 16,5-4-5-16,5-4 0 0,1-3 0 15,9-9-2-15,3-7 0 0,5-5-2 0,2-4-2 16,-1 0 3-16,1 0 1 0,0 5 1 16,6 1 2-16,7 0 0 0,10 0-1 15,6-5 2-15,4-1-2 0,5 0-2 16,3-1-2-16,3-1-8 0,-3-1-8 16,2 2-26-16,-3 1-24 0,1 0-48 0,2 1-56 15</inkml:trace>
  <inkml:trace contextRef="#ctx0" brushRef="#br0" timeOffset="243245.9873">8909 15515 446 0,'0'0'57'0,"0"0"-18"0,0 0-25 16,-41-90-3-16,34 76 2 0,3 5 2 16,0 5-1-16,2-1-6 0,2 5-7 15,-1-2-3-15,-2 2-1 0,-3 10 1 16,-3 8-1-16,-1 12 1 0,3 7-4 16,0 7 6-16,1 3-2 0,0 1 2 15,-4-1 0-15,6-4-2 0,-2-4 0 16,1-9 3-16,1-7-2 0,4-8 1 15,0-10 1-15,0-5 2 0,-3 0 2 0,3 0 6 16,0 2 4-16,0-1 1 0,0-1-3 16,0 0-4-16,0 0-4 0,-1-15 0 15,-3-5 0-15,1-9-2 0,0 2 0 16,0-3-3-16,1 0 1 0,2-1-1 16,0 1 0-16,0 2 1 0,0 8-1 0,0 2 0 15,0 6 0-15,0 6-1 0,0 2-2 16,0 4 0-16,0-2-1 15,0 2 1-15,5 0 0 0,9 2 2 16,4 6-1-16,6 8 0 0,-2 4-1 0,-2 3-2 16,0 4 2-16,0 3 0 0,-2 2-3 15,2 0 1-15,-1 1-5 0,-3 0-5 16,-2-1-11-16,-1 1-34 0,-5-3-45 16,-4 0-24-16,-1-2-70 0</inkml:trace>
  <inkml:trace contextRef="#ctx0" brushRef="#br0" timeOffset="243453.0108">8741 15800 533 0,'0'0'43'15,"0"0"-20"-15,0 0-10 0,0 0-6 16,0 0-6-16,0 0-4 0,13-87-1 0,9 76-1 15,7 4-1-15,4 1 1 0,9 1-4 16,6 5-12-16,2 0-18 0,-2 0-37 16,-2 7-40-16,-4 2-39 0</inkml:trace>
  <inkml:trace contextRef="#ctx0" brushRef="#br0" timeOffset="243874.8411">9392 15560 557 0,'0'0'51'0,"0"0"-26"0,0 0-11 16,0 0-6-16,0 0-6 0,0 0-1 0,0 0-2 15,0 0-1-15,0 0 0 0,0 0 0 16,59-47-1-16,-33 67-2 15,-4 5 1-15,1 4 0 0,3 3 1 16,-3-1-2-16,3-1-1 0,-4-1-1 0,4-5 0 16,-3-3 0-16,3-3-2 0,-7-6-4 15,0-2-4-15,-5-4-3 0,-1-2 3 16,-3-4 7-16,6 0 8 0,-7-3 5 16,1-7 4-16,-3-4 0 0,0-4 2 15,-2-7 0-15,-2 0 5 0,-3-3 2 0,0 2-1 16,-3 1 6-16,-3 2-3 0,-4 3-5 15,3 1 0-15,-5 2-5 0,1 3-3 16,2 4-2-16,-3 2-2 16,2 4-3-16,-1 4 0 0,-8 0-1 0,4 4 0 15,-8 13-1-15,4 9-1 0,1 5-1 16,-1 8-3-16,4 1-13 0,2 4-21 16,2 1-72-16,2-2-74 0,2-3-82 15</inkml:trace>
  <inkml:trace contextRef="#ctx0" brushRef="#br0" timeOffset="244890.7107">7547 16405 379 0,'0'0'59'0,"0"0"-10"0,0 0-14 15,0 0-18-15,0 0-10 0,0 0-7 0,0 0 2 16,0 0 7-16,0 0 1 0,0 0 3 15,124-12-1-15,-63 9-5 16,5 0 2-16,1 2-1 0,9-5 0 16,1 3-1-16,4-2-3 0,7 1-2 0,2-2-2 15,1 2-3-15,0 0-3 0,-1 1 2 16,1 3 1-16,1 0 2 0,2 0-5 16,2 0-6-16,-1 0-5 0,1 0-18 15,-2 3-49-15,-6 1-45 0,-3-2-41 16</inkml:trace>
  <inkml:trace contextRef="#ctx0" brushRef="#br0" timeOffset="245638.1259">8348 16779 150 0,'0'0'25'0,"0"0"13"0,0 0 6 16,0 0 9-16,0 0 0 0,0 0-10 15,0 0-12-15,0 0-15 0,0 0-7 16,0 0-3-16,24-72 2 0,-24 72 0 16,-10 0 0-16,-10 4 3 0,-9 7-4 15,-3 2-7-15,-4 0 5 0,3 1 3 0,-3-3-2 16,1-4 6-16,2 0-1 0,-3-3-1 15,1-1 1-15,-1-2-1 16,1-1-2-16,0 0-3 0,1 0 0 16,2 0 0-16,0-5-2 0,2-2-1 0,2 1 0 15,3-1 0-15,7 0 1 0,3 3 1 16,5 0-1-16,6 1-1 0,-2 3 0 16,6 0-3-16,0-2-3 0,0 2-1 15,0 0 0-15,0 0 3 0,6 0 1 16,8 6 1-16,5 5-1 0,3-3 0 0,1 5 0 15,-1 1 1-15,2-1 0 0,-1 4 0 16,2 1-1-16,-2 2 1 0,2 3 1 16,-4 3-1-16,-1-4-1 0,-5 3-2 15,-3-1 1-15,-4 2-3 0,-6 1 2 16,-2 0 1-16,-5 1 4 0,-9 4 2 16,-4 1-2-16,-3 1 12 0,-1-4-15 15,2-5 15-15,1 0-13 0,2-9 3 16,7 0 8-16,1-6-10 0,3 1 9 15,1-1-13-15,0-3 1 0,1 0 0 0,2-2 2 16,-1 4-2-16,3-3 0 0,0 5-1 16,2 5 2-16,8-5 0 0,9 2 0 15,2 0 2-15,7-4-1 0,2-2-1 16,6-2 0-16,-1-1-8 0,6-4-5 16,-2 2-17-16,1-2-17 0,4 0-30 0,0-9-50 15,0-6-92-15</inkml:trace>
  <inkml:trace contextRef="#ctx0" brushRef="#br0" timeOffset="246119.7956">8902 16920 559 0,'0'0'18'0,"0"0"-3"0,0 0-4 0,0 0-3 15,0 0-6-15,0 0-3 0,0 0-1 16,0 0 0-16,0 0-4 0,-90 54 3 16,78-17-1-16,1 3 1 0,4 2 2 15,-2 1 1-15,0-2 15 0,4-3-14 16,0-6 15-16,1-12-6 0,2-1-11 0,1-6 13 15,-2-10-12-15,3 4 4 0,0-7 5 16,0 0 3-16,0 0 7 0,0 0-2 16,0 0-4-16,0-12-16 0,0-8-12 15,3-12 5-15,0-1-4 0,0 1 16 16,0 0 2-16,0 2-2 0,1-1 1 16,-3 4-4-16,2 5 3 0,0 4 1 15,-2 7-1-15,-1 6-2 0,2 2-2 16,-2 3-4-16,0-3 1 0,0 3-2 15,1 0 2-15,5 0 2 0,3 3-2 0,5 5 1 16,4 11 2-16,-1 4 1 0,0 4 0 16,-2 3-1-16,-2 2 0 0,1-2 0 15,-2 4 17-15,-1-1-19 0,-2-1 10 16,1-2-14-16,0-2-36 0,-1-4-17 16,-2-7-75-16,2-4-59 0</inkml:trace>
  <inkml:trace contextRef="#ctx0" brushRef="#br0" timeOffset="246355.021">8627 17293 543 0,'0'0'44'16,"0"0"-14"-16,0 0-14 0,0 0-9 15,0 0-6-15,0 0-18 0,0 0 18 16,0 0-19-16,114-53 13 0,-69 46-3 16,3 4-8-16,1 0-8 0,3 0-20 15,1 1-37-15,4 2-32 0,-2-5-45 16</inkml:trace>
  <inkml:trace contextRef="#ctx0" brushRef="#br0" timeOffset="246794.0819">10636 16525 399 0,'0'0'58'0,"0"0"-13"0,0 0-10 0,0 0-15 16,0 0-8-16,0 0-1 0,0 0-8 15,0 0-3-15,0 0 5 0,-9-7 2 16,18 4 1-16,9 0-2 0,7-5 0 16,2 1-10-16,2 0 3 0,1-3-2 15,1 2-3-15,-1 1-3 0,-2 1-4 0,6 2-15 16,-3-2-25-16,-1 2-45 0,-1 3-44 15,-7 1-52-15</inkml:trace>
  <inkml:trace contextRef="#ctx0" brushRef="#br0" timeOffset="246980.5991">10731 16744 451 0,'0'0'69'0,"0"0"-16"0,0 0-16 0,0 0-12 15,0 0-8-15,0 0-6 0,0 0-5 16,0 0-1-16,0 0-4 0,0 0 0 16,55 6-1-16,-26-6 0 0,4 0-1 15,5 0-7-15,5 0-12 0,-2 0-39 16,3 0-78-16,0 0-158 0</inkml:trace>
  <inkml:trace contextRef="#ctx0" brushRef="#br0" timeOffset="253195.1295">12641 15889 117 0,'0'0'67'0,"0"0"-5"0,0 0-24 0,0 0-15 16,0 0-15-16,0 0 11 16,33-80 5-16,-31 70 5 0,-1-8-3 0,-1 2-3 15,0 1-7-15,-3-1-2 0,-5 4-2 16,-1-1-3-16,-1 1-1 0,-7-2-1 16,2 3-3-16,-4 4-1 0,6 2-3 15,-3 2 1-15,5 1-2 0,-2 2-1 16,-5 0 2-16,3 4-2 0,-3 6 1 0,1 2 0 15,4 4-4-15,-3 0 2 0,7 4 3 16,0 1-2-16,1-1 1 0,4 3-1 16,-1-1 5-16,4 2-4 0,-1-2 4 15,2 1-1-15,0-4-4 0,2 0 2 16,5-2-3-16,-1-6 6 0,4-1-3 16,-3-4 0-16,2-3 2 0,2 1-1 15,1-4 3-15,7 0-1 0,-2-1 2 16,9-10-1-16,-1-2-1 0,1-6-1 15,1-1 5-15,-5 0-2 0,1-1-3 0,-3 3 6 16,-5-2-5-16,-6 8 8 0,-4 3 2 16,-1 7 2-16,-4 2 2 0,0-2-6 15,0 2-4-15,0-2-4 0,2 1-5 16,-2 1 2-16,0 0 0 0,1 0 0 16,-1 1 1-16,0 14-1 0,0 4 3 0,-1 8-3 15,-2 2 4-15,0 1-2 0,-1 2-3 16,0 3-5-16,1 1-5 15,0-1-1-15,3 0-4 0,0-3 1 16,0-1-5-16,3-3-13 0,1-6-52 0,3-1-53 16,-1-6-123-16</inkml:trace>
  <inkml:trace contextRef="#ctx0" brushRef="#br0" timeOffset="254566.9518">13050 15854 456 0,'0'0'34'0,"0"0"0"15,0 0-11-15,0 0-7 0,0 0-7 16,0 0-4-16,0 0-4 16,0 0-2-16,0 0 0 0,0 0 1 0,-68-20 4 15,50 37-6-15,-1 5 5 0,7 0-3 16,-1 1-1-16,2 0 2 0,2 0-2 16,5-7-1-16,-1-1-1 0,4-4 0 15,-2-5-1-15,3 5 1 0,0-5-1 16,0 4 0-16,6 5 2 0,-2-8-1 15,8 2 4-15,-5-4-1 0,4-5 1 0,4 0 0 16,1 0-1-16,3-3 1 0,-1-7 1 16,1 0 1-16,-4-3-2 0,0-1 2 15,-3-4 2-15,-2 0-3 0,-1-3 1 16,-3 2 0-16,-2-3 2 0,-4 0-1 16,0 0-5-16,0 1 3 0,0 4-3 0,0 1 6 15,0 5 2-15,-1-1 2 16,-2 1-1-16,1 7 0 0,2-1-3 15,0 5-1-15,-1-2-2 0,1 2-2 16,0-1-1-16,-2-1-1 0,2 1-3 0,-1 0-1 16,1 1-2-16,-3-2-4 0,3 2 1 15,0 0 0-15,0 0 5 0,0 0 4 16,0 0 1-16,7 4 2 0,-1 3-1 16,6 2 0-16,1-2-1 0,1-2 1 15,6 1 0-15,-1-3 0 0,3-2-1 0,2-1-1 16,1 0 0-16,2 0 1 0,2-4 1 15,2 0-1-15,-5-3 1 16,4 0-1-16,-4-1 2 0,-7 3-2 16,-4 0 2-16,-4 2 1 0,-7 1 1 0,5 0 2 15,-6-4 0-15,0 3 0 0,1 2 2 16,-4 1-2-16,0-1-1 0,0-3 1 16,0 1-1-16,-8-2-2 0,0 1 0 15,-6 4-1-15,-1 0-2 0,-2 4 2 16,-3 4-2-16,1 3 1 0,1 2 0 0,1 3 1 15,3 0-3-15,-2 4 2 0,3-2 6 16,-3 4-8-16,6 0 7 0,-3 3-5 16,4-2-2-16,2 1 0 15,2-3-2-15,5 0 0 0,0 0-1 0,3 1 3 16,6-2 0-16,3-3 0 0,5 0-1 16,2-4 1-16,0-3 1 0,4-5 0 15,0-5 0-15,0 0 1 0,3-7-1 16,0-6 1-16,-1-4 2 0,-2-4-2 15,-3 0 2-15,-3-4 0 0,-3 1 0 0,-3-2-1 16,-7 3 1-16,-2-2-2 0,-2 2-3 16,-3 2 3-16,-6 1-4 0,-4 2 6 15,2 1-1-15,-2 2-1 0,4 4 2 16,-1 4-1-16,1 1 0 0,5 3-1 16,1 1-1-16,3 2 1 0,-1-1-1 0,1 1 0 15,-2 0-1-15,1-2-3 0,-1 2-2 16,2-2 2-16,-1 2 1 15,1 0 3-15,0 0 1 0,0 0 0 16,1 0 0-16,8 0 0 0,8 7-1 0,-1-4 0 16,7 3-1-16,0-2 3 0,0-1-1 15,1 1 0-15,0 0 1 0,-1-1-2 16,2-2 0-16,-5 3 0 0,-2-3 1 16,0-1 0-16,0 0 1 0,-4 0 0 15,5 0 0-15,-3-5 1 0,-6 2 0 0,6-2 0 16,-9 0 1-16,0-1 1 0,1 0 4 15,-2-4-2-15,-1 3 4 0,-5 3-2 16,4 3-2-16,-4-8 0 16,0 5-2-16,0-1-1 0,-1-4 0 0,-2 8-1 15,-7-1-1-15,-3 2-1 0,-3 2-1 16,0 8 1-16,-1 4-2 0,4 4 2 16,-1 2 0-16,2 4 0 0,2 1 5 15,-2 2-6-15,5 0 5 0,3-2-4 16,1 3-2-16,1-3 2 0,2-1-2 0,0-3 0 15,0 1-2-15,6-4 2 0,1-1-2 16,5 0 3-16,-2-3 0 0,-1-5-3 16,3-1 3-16,-4-4 0 15,4-4 2-15,5 0 1 0,-1-3 1 0,5-8-2 16,-3-2 4-16,-4-2-1 0,-5-2 2 16,1-6-1-16,-4 1 0 0,-3-4 0 15,-2-1 1-15,-1-2-3 0,0 0 0 16,-3 2-2-16,-4 1-8 0,-3 2 6 15,1 2-8-15,2 8 4 0,0 2-3 0,0 6-14 16,4 3-29-16,-5 3-66 0,5 0-85 16</inkml:trace>
  <inkml:trace contextRef="#ctx0" brushRef="#br0" timeOffset="255027.0778">14126 15836 532 0,'0'0'45'16,"0"0"-14"-16,0 0-11 0,0 0-8 15,0 0-8-15,0 0-6 0,0 0-1 16,0 0 0-16,0 0 1 0,0 0 1 16,26-7 0-16,-7 27 5 0,0 3-5 15,-3 2 4-15,0 3-4 0,0 1-2 16,-1-3 1-16,0 1-3 0,2-2 1 16,-5-3-2-16,5-6 1 0,-7-4-3 15,1-3 1-15,-3-4-1 0,2-4 2 16,6-1 1-16,-3 0 3 0,6-8 2 0,-6-4 1 15,-4-4 3-15,-1-1 3 16,-3 2 2-16,-4-2 1 0,-1 0 1 0,0-1-2 16,-3-2 0-16,-1 7-1 0,-5 1 2 15,2 5 0-15,6 4-1 0,-7-4-3 16,4 5-4-16,-7 2-1 0,-6 0-2 0,-1 9-2 16,-10 8-1-16,-2 12-1 15,1 9-8-15,-3 11-7 0,-4 8-42 16,-3 9-97-16,-4 2-134 0</inkml:trace>
  <inkml:trace contextRef="#ctx0" brushRef="#br0" timeOffset="256848.3365">12768 14481 51 0,'0'0'-4'0,"0"0"-9"0,0 0-14 16</inkml:trace>
  <inkml:trace contextRef="#ctx0" brushRef="#br0" timeOffset="257799.3568">14895 15934 306 0,'0'0'46'0,"0"0"-20"16,0 0-7-16,-27-80 1 0,23 64 9 15,-2 2-7-15,2 3 0 0,1 2-3 16,0-4-5-16,1 6-4 0,-2-3 0 0,4 8-1 15,-1-7-4-15,1 5-1 0,0-1-2 16,1-4-2-16,8-2 1 0,5-1-2 16,2 3 0-16,6 2 1 0,2 2-1 15,0 3 1-15,3 0-2 0,-2 2 0 16,-1 0 0-16,-1 3-1 0,-4 6 1 0,0 1-1 16,-4 4 1-16,-3 2-2 15,-3 1 1-15,-6 3-4 0,0 1 1 16,-3 2 6-16,-4 1-2 0,-5-1 7 15,-5 4-1-15,-3-2 0 0,-1-2-2 0,0-3-1 16,0-3 1-16,1-2-1 0,6-7 3 16,4-3 1-16,4-2 0 0,3-3 1 15,-2 0 2-15,2 0 0 16,-1 0 1-16,-1 0-2 0,1 0-2 0,1 0-2 16,0 0-3-16,0 0 0 0,4-9 0 15,10-3 0-15,4 0 0 0,1 2 0 0,-2 5 0 16,2 1-1-16,-3 4-1 15,1 0-1-15,2 0 1 0,-3 7 0 16,-3 2 1-16,0 1 0 0,-4 2-1 0,-2-3 1 16,-1 3 0-16,-2 4 0 0,-4 0 2 15,0 7-1-15,0-5 3 0,-10 2-3 16,-4-2 1-16,-5 0 0 0,-6-2-1 16,-3-1-1-16,-6-3 1 0,-2-2 0 15,4-1 1-15,8-4 2 0,9-3-5 0,9-1-2 16,-1-1-6-16,3 0-7 0,-2 0-19 15,2 0-58-15,4-1-37 0,8-6-69 16</inkml:trace>
  <inkml:trace contextRef="#ctx0" brushRef="#br0" timeOffset="258231.9519">15646 16050 458 0,'0'0'61'0,"0"0"-16"0,0 0-15 16,0 0-6-16,0 0-7 0,0 0-8 16,0 0-2-16,0 0-4 0,0 0-1 0,0 0-1 15,-33-36-1-15,33 34 3 0,13 1-3 16,10-1 0-16,7 0 0 15,2 2-2-15,2-1 1 0,-3 1-1 16,1-1-3-16,-1-2 0 0,-3 1-2 0,0 1-4 16,-2-3 0-16,-8 4-7 0,0-1-11 15,-5 0-20-15,-3-1-18 0,2 2-34 16,-8-2-10-16,3 2-30 0</inkml:trace>
  <inkml:trace contextRef="#ctx0" brushRef="#br0" timeOffset="258454.262">15745 15884 397 0,'0'0'58'0,"0"0"-3"16,0 0-15-16,0 0-5 0,0 0-13 16,0 0-8-16,0 0-6 0,0 0-1 15,0 0 3-15,-21-11-4 0,21 31 5 16,0 7-8-16,0 7-2 0,0 3-1 0,0 6-2 15,0 10 0-15,-4 1-4 0,-2 6 2 16,0 0-5-16,0-3-1 0,2-3-9 16,1-2-22-16,2-4-90 15,1-2-151-15</inkml:trace>
  <inkml:trace contextRef="#ctx0" brushRef="#br0" timeOffset="259748.5466">16784 16079 242 0,'0'0'44'0,"0"0"-10"0,0 0-2 16,0 0-4-16,0 0-5 0,12-91-4 15,-2 76-5-15,-3-6-3 0,3 2 4 16,-5 6-2-16,0-3 0 0,-2 5 3 0,-3-2-4 15,0-5 4-15,0 3-7 0,-7-3 0 16,-3 2-4-16,-3 3-3 0,-7 1-1 16,-3 1-1-16,-1 6 1 0,-2-4 1 15,0 7-2-15,3 2 0 0,2 0 0 16,0 0 1-16,-2 11-2 0,3-4 1 16,1 5-2-16,2 1 1 0,2 2 2 15,5 2-3-15,6-2 3 0,2 4-2 16,2 0-1-16,2 3 1 0,5 4 0 15,4-4 0-15,0-5 0 0,4-2 2 0,2-4-1 16,3-4 0-16,-1-2 0 0,2-2 0 16,1-3 1-16,-1 0 1 0,-2-8-1 15,0-2 2-15,-3-5 0 0,0-1-1 16,-3-2 4-16,0 0 0 0,-4-2 0 16,-2 3 4-16,-1 1-1 0,-1 2 6 0,-2 5-3 15,-1 4 2-15,-1 1-5 0,-1 4-3 16,0-2-5-16,0 2-2 15,0 0-2-15,2 0 1 0,-1 0 7 16,1 12-5-16,-1 11 6 0,3 6-6 0,-2 5-3 16,-1 2 0-16,1 2-2 0,-2 2 0 15,1 3-4-15,-1 1 0 0,0 0-5 16,0-1-7-16,2-4-19 16,2-4-32-16,0-9-55 0,1-5-65 0</inkml:trace>
  <inkml:trace contextRef="#ctx0" brushRef="#br0" timeOffset="261042.9715">17170 15999 476 0,'0'0'35'0,"0"0"-14"0,0 0-5 16,0 0-5-16,0 0-6 0,0 0-2 15,0 0-2-15,0 0-1 0,-81-12-1 16,68 29 2-16,3 1-2 0,3 3-3 16,1 0 2-16,2 3-4 0,2-1 2 15,0 0 0-15,2-1 1 0,0 0-1 16,0-9 1-16,5 2-3 0,1-2 1 15,-2-6-1-15,5 4 2 0,-2-5 2 0,-3-4 1 16,7-2 4-16,-1 0-2 0,6-7 0 16,1-6 1-16,-1-3-3 0,-4-2 6 15,-1 0-3-15,-4-1 1 0,-1-3 0 16,-1 7 2-16,-4-2-1 0,1 5 3 16,-2-1 1-16,0-7-3 0,0 8 1 0,-2-6-1 15,-2 2-1-15,2 6 2 0,-2-5-2 16,2 6-2-16,1 4 2 15,-1 0-2-15,2 5 2 0,0-1-1 16,0 1-3-16,0-2-1 0,0 1-1 0,0-1 0 16,0 0 1-16,2-1 0 0,8-1 1 15,7 1-3-15,1 1 0 0,8 1 1 16,0 1-1-16,-2 0 3 0,-6 0 2 16,2 0-2-16,-7 0 2 0,1 0-2 15,0 0 0-15,-10 0 0 0,6 0 0 0,-10 0 3 16,0 0 1-16,0 0 0 0,1 0 0 15,1-1 1-15,-1 1-2 0,1 0 1 16,-1 0 0-16,1-2 0 16,-1 2 1-16,1 0-4 0,-1 0 3 0,1 0-4 15,-1-2 0-15,0 2-3 0,1 0 3 16,-1 0 0-16,1 0 0 0,0 6 0 16,-2 6 0-16,0 6-1 0,-4-2 1 15,-3 5 0-15,-2-1-1 0,2 0 1 16,-1-2 0-16,2 0 0 0,0 0 0 0,1-2-2 15,1 0 0-15,3-3 0 0,-1 0 1 16,2 5-2-16,0-6 2 0,0 3-1 16,7-2-1-16,-1-7 0 15,5 3-1-15,4-6 3 0,0-3 1 0,6 0 0 16,1 0 1-16,-4-9 1 0,0-2 1 0,-2-3 0 16,-1 1 0-16,-5-4-1 15,-2-1 0-15,-2-2 1 0,-3 5-1 16,-3-3-2-16,0-3-1 0,0 1 1 15,-1-6-1-15,-7 3 3 0,-3 3-2 0,-1 2 1 16,-2 2-1-16,1 0 0 0,1 5 2 16,1 4-2-16,3 2 0 0,4 1 0 15,1 3 0-15,3 1 0 0,-1 0-2 16,1 0 0-16,-2 0-4 0,1 0 0 16,1 0 1-16,0 0 1 0,0 0 4 0,6 0 0 15,5 6-1-15,6 1-2 0,0 1 0 16,1-2-2-16,3 2 1 15,2-3 1-15,4 0 1 0,1-2 1 16,1 0 0-16,-1-3 0 0,0 0 0 0,-1 0 1 16,-2 0-1-16,0-1 1 0,-2-5-1 15,-6 2 2-15,-2-1-1 0,-7 2 2 16,1-3 1-16,0 1 1 0,-7 1-1 16,1-4 0-16,-1 4 0 0,-1-1 2 15,1 0-1-15,-2-1 2 0,0 1-2 0,0 1 0 16,0 0-1-16,0-1-5 0,-2 0 5 15,1 1-7-15,-1 1 6 16,2 3-2-16,-1-2 0 0,-3 2 6 16,-4 0-6-16,-3 8 6 0,-2 5-6 0,0-1 0 15,1 6 1-15,2 1-1 0,-3 1 0 16,1 3-1-16,2-1 1 0,0 1-3 16,3 0 3-16,0 1-1 0,2 1-2 15,2-3 0-15,3 1-1 0,0 0 1 16,5-4 1-16,2-1 0 0,3-1 2 0,3-3-3 15,-4-5 0-15,3-2 0 0,-3-2 2 16,3-5 1-16,7 0 1 0,-2 0 2 16,8-6 1-16,-4-8 0 0,-1-1 0 15,-3-5 1-15,-4 0 1 0,0-3-1 16,-6-3-1-16,-3 0 1 0,-2-1-2 16,-2 0 2-16,-3 2-4 0,-6 0 0 15,-5 5-1-15,-2 0-2 0,-3 3-4 16,4 6-6-16,-3 5-15 0,-5 6-41 15,-1 4-88-15,-11 8-133 0</inkml:trace>
  <inkml:trace contextRef="#ctx0" brushRef="#br0" timeOffset="261968.2182">14719 16515 19 0,'0'0'6'0,"0"0"-1"0,0 0-1 16,0 0-3-16,0 0-1 0,0 0-5 15,0 0-5-15,0 0-10 0</inkml:trace>
  <inkml:trace contextRef="#ctx0" brushRef="#br0" timeOffset="265394.5769">6234 10823 14 0,'0'0'-14'0</inkml:trace>
  <inkml:trace contextRef="#ctx0" brushRef="#br0" timeOffset="269998.8842">32107 11989 220 0,'0'0'74'0,"0"0"-9"16,0 0-11-16,0 0-5 0,0 0-10 15,0 0-2-15,0 0-13 16,0 0-6-16,0 0-6 0,-15-16-5 16,18 10-3-16,11-1-3 0,7-3 1 0,11 6-2 15,11-1-2-15,8 4 0 0,8 1 0 16,5 0 1-16,1 0 0 0,-4 3 7 16,-4 1 0-16,-5 1-1 0,-1-2 0 15,-3 2-7-15,1-3-1 0,0 0 0 16,3 1-1-16,1-1-1 0,-2-2 0 0,1 0-3 15,-4 0-2-15,-8 0 1 0,-3-2 0 16,-13-1 4-16,-4 1-1 0,-7 1-3 16,-7 1-5-16,0 0-10 0,-6 0-7 15,0 0 3-15,0 0 2 0,0 0 6 16,0 0-3-16,-10 1-10 0,-8 6-23 0,-5 0-12 16,0 1-23-16,-3-1-31 15</inkml:trace>
  <inkml:trace contextRef="#ctx0" brushRef="#br0" timeOffset="270314.3103">32361 12146 394 0,'0'0'79'15,"0"0"-20"-15,0 0-18 0,0 0-13 16,0 0-6-16,0 0-3 15,0 0-6-15,0 0-2 0,0 0-6 16,0 0-3-16,-13-36-1 0,45 30-1 0,8 1 0 16,7 2-2-16,3 1 6 0,0 2 0 15,-1 0 1-15,-2 0 0 0,0 0-7 16,-1 0-1-16,-1 0-3 0,1 0 0 16,0 0 1-16,2 2-3 0,0-2 0 15,1 0-1-15,-5 0-2 0,-3 0-2 0,-8 0 2 16,-9-3-3-16,-5 1-1 0,-9 1-3 15,-6 0-8-15,3 1-18 0,-7 0-31 16,0-2-20-16,0 2-11 16,-3-3-12-16</inkml:trace>
  <inkml:trace contextRef="#ctx0" brushRef="#br0" timeOffset="270587.1138">32626 12267 279 0,'0'0'70'0,"0"0"-8"0,0 0-10 15,0 0-9-15,0 0-11 0,0 0-9 16,0 0-5-16,0 0-3 0,0 0-7 16,-30 0-1-16,30 0 3 0,12 2-7 15,6 2 6-15,10 1-7 0,0-3-1 16,7-2-1-16,2 0 0 0,3 0-1 15,2-2 0-15,2-1-2 0,3-1 1 0,3-1-4 16,4-1 0-16,1 0-6 0,3 0-8 16,1 0-12-16,-1 1-35 0,-3 1-42 15,-7-1-87-15</inkml:trace>
  <inkml:trace contextRef="#ctx0" brushRef="#br0" timeOffset="273540.9389">16775 16590 147 0,'0'0'45'0,"0"0"-6"16,0 0-4-16,0 0-8 16,0 0-6-16,0 0-13 0,0 0 3 0,0 0-4 15,0 0-1-15,5-18 1 0,9 13-2 16,5-1-5-16,1 1 5 0,2 1-2 16,3 3 2-16,2 1-1 0,3 0 0 15,2 0-1-15,2 0-1 0,-1 0 2 16,0 1-3-16,2 3 4 0,2-3-3 0,1-1-4 15,0 0 0-15,1 0-3 0,1 0 2 16,-2 0 1-16,1 0 2 0,1 0 1 16,5-5 0-16,-1-2-4 0,2-1 2 15,-1 1 2-15,-2-1-4 0,-4 4-2 16,-4-4-2-16,-4 0-2 0,-3 3-3 16,-9 0 4-16,-5-1-6 0,-4 3-1 15,-4 3-1-15,-2-3-3 0,-4 3-2 16,0-1-10-16,0 1-9 0,0 0-12 15,0 0-8-15,0 0-9 0</inkml:trace>
  <inkml:trace contextRef="#ctx0" brushRef="#br0" timeOffset="273918.4696">16940 16707 278 0,'0'0'62'15,"0"0"-6"-15,0 0-14 0,0 0-15 0,0 0-11 16,0 0-7-16,0 0-6 0,0 0-4 15,0 0-2-15,0 0 4 0,-14-1 1 16,24 1 4-16,13-1 2 0,9-3-4 16,4 3-2-16,8-2 0 0,3 3 0 15,0-6-1-15,3 3-1 0,-1-2-3 16,-2 2 2-16,0 0-2 0,-3 0-2 16,-2 2 2-16,-1 1-2 0,0 0-3 15,-3 0-3-15,-4 0-7 0,-3 0-1 16,-4 0-3-16,-1 0-1 0,-9 0-27 0,0 0-22 15,-5 0-26-15,-1 0-31 0</inkml:trace>
  <inkml:trace contextRef="#ctx0" brushRef="#br0" timeOffset="280454.6977">18324 16164 194 0,'0'0'50'0,"0"0"-3"15,0 0-8-15,0 0-9 0,0 0-3 16,0 0-3-16,0 0-3 0,0 0-3 16,0 0-5-16,6-24-3 0,-6 22-3 15,0 2-5-15,0-1-1 0,0 1-2 16,0 0 0-16,3 0-1 0,3 1 2 16,5 8 2-16,2 3-1 0,5 2 1 15,-2 3 1-15,2-1-3 0,-2 3 0 16,3-1-3-16,-2 2 1 0,-2 0-4 0,1-1-4 15,-5-1-6-15,1 2-5 0,-1-2-8 16,0-3-1-16,-4-1-10 0,3-1-16 16,-3-6-18-16,2 1-14 0,0-3-14 15</inkml:trace>
  <inkml:trace contextRef="#ctx0" brushRef="#br0" timeOffset="280647.6082">18572 16088 275 0,'0'0'84'16,"0"0"-18"-16,0 0-14 0,0 0-11 16,0 0-15-16,0 0-9 0,0 0-9 15,0 0-6-15,0 0-1 0,0 0-1 16,-89-15-1-16,70 48-3 0,-1 7-1 16,-1 4-1-16,-2 4-3 0,-1 4-3 0,-2 1-11 15,-6-1-33-15,1 1-65 0,-3-9-144 16</inkml:trace>
  <inkml:trace contextRef="#ctx0" brushRef="#br0" timeOffset="287346.3931">19205 15880 85 0,'0'0'41'16,"0"0"6"-16,0 0-1 0,0 0-1 16,0 0-8-16,0 0-4 0,0 0-4 15,0 0-5-15,0 0-4 0,8-76-2 16,-8 76-6-16,0-3-4 0,0 3-6 0,0 0 0 15,2-1 1-15,-2 1-2 0,0 0 4 16,0 11-1-16,-2 5 6 0,-3 8-2 16,-5 2 2-16,-2 2-7 0,-1 1-3 15,-4 2 0-15,0 1-2 0,-3-2 2 16,0 2-2-16,3-2 1 0,1 0-3 16,3-3 3-16,3-9-2 0,3-1 0 15,4-8 1-15,1-5-1 0,2 3 1 16,0-7 0-16,0 5 0 0,0-2-2 15,0 2 1-15,0 4 0 0,6-3 3 0,0-1 2 16,7 2 0-16,-1 0-2 0,-2-4-5 16,6 1-1-16,-2 1 3 0,2 1 2 15,5 1 1-15,0 0-3 0,1-1-2 16,-1 1-1-16,0-2 0 0,0-1 0 16,-4-1-1-16,-1-1 1 0,5-2 2 0,-4 0 2 15,8-2 4-15,-5-5-2 16,-3-1 1-16,-1-2-1 0,-6 0 0 15,2 1 0-15,-7 2 1 0,0-2-1 16,-1 0 3-16,-2 4 3 0,-2-6 0 0,0 5-1 16,0-4 1-16,0 0 1 0,-3 2 2 15,-2-2 0-15,-2 3 2 0,0-1 1 16,1 2 1-16,-1 0 2 0,4 3 1 16,0 1 0-16,-1-1-3 0,1 2-3 15,-1-2-3-15,1 2-4 0,-1 1-1 0,-2 2 0 16,-3 11-1-16,-2 5 1 15,3 4-1-15,1 3-1 0,2 2-3 0,1 2 1 16,1 1-3-16,1 2-2 16,0 0 1-16,2 2-5 0,-1-3-2 0,1 3-18 15,-3-4-51-15,-2 0-56 0,2-8-129 16</inkml:trace>
  <inkml:trace contextRef="#ctx0" brushRef="#br0" timeOffset="288331.1111">12492 16879 165 0,'0'0'54'0,"0"0"-4"15,0 0-6-15,0 0-8 0,0 0-6 16,0 0-11-16,0 0-3 0,0 0-1 15,0 0-4-15,-43-39-3 0,43 34-3 0,11 2 4 16,8 1-1-16,9 2 2 0,9 0 0 16,4 7-2-16,1 0 0 0,3 1-2 15,2 1-1-15,4 2 2 0,4 1-2 16,7-3 1-16,10 0-2 0,5 0-1 16,10-6-1-16,5-1 2 0,10-2 3 0,4 0-1 15,7-4 1-15,11-4-3 16,8-3 0-16,10-1-1 0,10-2-1 15,10-1 2-15,4-2-1 0,7-1-2 16,3 0 2-16,4-1-1 0,1 2 1 0,1 2-1 16,2 2 0-16,0 2-2 0,-2-2 1 15,1 2 0-15,1 2 3 0,0-1-4 16,-2 3 1-16,-3 3-2 0,-2-4-5 16,-2 2 5-16,-6 1 0 0,0 1 0 15,-7 0 2-15,-3 1-2 0,-4-1-1 0,-6 3 0 16,-8-4 2-16,-6 2-4 0,-8 0 3 15,-7 1-5-15,-9-2 1 16,-11 3-5-16,-10 1-14 0,-13 0-3 16,-11 0-13-16,-14 0-31 0,-17 0-43 0,-9 5-50 15</inkml:trace>
  <inkml:trace contextRef="#ctx0" brushRef="#br0" timeOffset="289027.073">14641 17036 194 0,'0'0'57'0,"0"0"-2"0,0 0-6 16,0 0-12-16,0 0-10 0,0 0-12 0,0 0-8 15,0 0-2-15,0 0-3 0,-14-20 2 16,9 37 2-16,-1 5 3 0,1 4-1 16,2 1-1-16,0 5-5 0,3 0-2 15,0 4 19-15,0-1-4 0,0 2 2 16,7-4-7-16,0 1-16 0,2-11-2 16,0-2 1-16,1-3-3 0,0-7-4 15,0 5-8-15,0-9-13 0,3 1-38 16,-4-3-58-16,7-3-95 0</inkml:trace>
  <inkml:trace contextRef="#ctx0" brushRef="#br0" timeOffset="291236.5864">15435 17154 68 0,'0'0'24'0,"0"0"-2"0,0 0-3 16,0 0-4-16,0 0-5 0,0 0 1 16,0 0-1-16,0 0 0 0,0 0 3 15,0 0 0-15,-19-88 0 0,15 77-1 0,1 0-1 16,-1 3-4-16,-5-6-1 0,3 8-2 15,-5-6 1-15,3 6 1 0,-2-1 3 16,0 4 1-16,0-3-3 0,0 5-2 16,-3 1 0-16,4-3-4 0,-1 3 2 15,-4 3-2-15,2 4-2 0,-2 1-1 16,2 4 0-16,2 0 0 0,1-3 2 16,2 5-3-16,3-6 0 0,1 1-1 15,0 1 1-15,1 1 1 0,2-1-1 16,0 1 1-16,0 0-2 0,0-2 2 0,6 6 1 15,2-4 1-15,0 1-1 0,-1-2 2 16,1 1 0-16,-3-5 0 0,7 5 2 16,-2-4-1-16,2 3 0 0,6-1 2 15,0 0 16-15,2 1-17 0,2 1 15 16,-1 0-17-16,0 1 0 0,0-4-1 0,-1 0 1 16,-2 3 16-16,-1 0-17 15,-5-4 18-15,-3 2-18 0,-1 0-2 16,-4-6 2-16,1 5 2 0,-4 3 2 15,-1 2 5-15,-4 2 4 0,-9 4 0 0,-6-4 0 16,-1-1-3-16,-5-1-2 0,-2-1-1 16,2-5 0-16,-2 2-3 0,-1-8 5 15,1-1-1-15,-1 0 1 0,4-6 3 16,2-5-4-16,3-1-1 0,6-6 4 16,5 1-2-16,5-6-1 0,3-2-16 0,4-2 12 15,10-2-17-15,5-3-6 0,7 1 17 16,5 4-18-16,1 0 19 15,1 2 3-15,2 4-3 0,-5 5-5 16,4-1 1-16,-6 6-3 0,0 4-2 0,-1 0 2 16,-2 6-6-16,-1 1-9 0,-2 1-4 15,-2 7-13-15,2 1-14 0,-2-1-7 16,0 1-15-16,3-1 4 0,0-1-4 16</inkml:trace>
  <inkml:trace contextRef="#ctx0" brushRef="#br0" timeOffset="292774.548">15875 17175 242 0,'0'0'37'0,"0"0"1"0,0 0 3 15,0 0-1-15,0 0-7 0,0 0-11 16,0 0-10-16,0 0-5 0,0 0-2 16,-64-10-2-16,45 20-1 0,2 2-1 15,1 3 18-15,2 0-19 0,2 3 16 16,-1-2-12-16,6 2-2 0,-1 3 15 0,4-9-15 15,0 5 11-15,1-6-13 0,1 1-2 16,2 5-1-16,0-7 2 0,0 6-1 16,6-6-1-16,0-2-1 0,6-2 0 15,2-2 0-15,3-4 1 0,5 0 1 16,1-4-3-16,0-7 0 0,-2-2 3 16,0-3 1-16,-1-2-10 0,-2 0 13 15,-2-2-13-15,-5-1 20 0,-3 1-6 16,-4 6-15-16,-4-4 14 0,0-3-17 15,0 4 20-15,-6-5-2 0,-4 4 0 0,-3 2-1 16,-3 5-2-16,-1-2 2 0,-1 6-2 16,4 0 0-16,-1 1 0 0,5 3 0 15,-1 2 0-15,-1-4 0 0,9 3 1 16,-1 2-2-16,4 0-3 0,-3 0 1 16,3 0-1-16,0 0 1 0,9 4 2 0,5 2-3 15,8 3-1-15,2 0-5 0,4-2 0 16,4 3-2-16,2-3-8 15,3-1 6-15,0 0 3 0,1-1 2 16,1-3 10-16,-3-2-8 0,-3 0 0 0,-1 0 0 16,-2 0 3-16,-2-4 5 0,-11-2 5 15,-1 2 5-15,-6 1 5 0,-5 0 3 16,2-3 1-16,-4 3-4 0,-2-4-2 16,1-1-3-16,-2-2-1 0,-2 0-2 15,-4-4 1-15,-1 5 0 0,1 4-4 0,-1-2 2 16,4 2-3-16,0 3-2 0,-4 2-2 15,-1 0-1-15,-7 7 1 16,-2 3-2-16,1 7 2 0,0 3 0 16,1 3 0-16,0 4-2 0,0 0 2 0,-1 1 16 15,4 0-17-15,0 3 17 0,1-4-4 16,4 1-13-16,3-10 14 0,2 0-14 16,2-2 1-16,0 0-1 0,6 3 0 15,0-8-4-15,3-2 1 0,-3-2 0 16,3-7 2-16,5 0 2 0,1 0 4 0,4-10-1 15,3-4-2-15,-2-2 0 0,-1-4-2 16,0-1 4-16,-5-1-16 0,-1-3 15 16,-4 2-14-16,-3-2-4 0,-2 9 17 15,-2-2-19-15,-2 2 20 0,0 4 1 16,0-3-2-16,-8 0 1 0,1 2 0 16,0 0 0-16,-3 1-2 0,4 5 2 15,-1-1-2-15,-1-1 3 0,5 4-1 16,0 2-1-16,3 3 0 0,-1 0-1 15,1 0-1-15,0-3-4 0,0 2 3 0,0-1 0 16,0 1 1-16,4-2 1 0,8 1-3 16,8 2 1-16,-1 0-1 0,6 0 1 15,-2 5 1-15,0 2-1 0,-4-2 0 16,2 3-2-16,0-1-1 0,-2-2-2 16,-4-2 1-16,1 0-3 0,3 1-2 0,0-4 2 15,6 0 2-15,-2 0 5 16,-2 0 1-16,0-7 4 0,-1-1-1 15,-4 1 1-15,-3-1 5 0,-6 3 0 16,-4 2-1-16,5-4 3 0,-5 2-2 0,-1 1-2 16,1 1 0-16,-3-2-5 0,0-1 1 15,0-3 0-15,-2-2-1 0,1 7 0 16,-1 0-1-16,2 4-1 0,-5-1 0 16,2-4-1-16,-1 3 0 0,1 2-1 15,3 0-1-15,-2-3 1 0,2 3 1 0,-1 0 0 16,-1 0-1-16,1 0 1 0,-1 0 2 15,1 0 0-15,-1 3 0 16,2-3 2-16,-1 1-2 0,1 0 0 16,-2 1 3-16,2 1-1 0,-1-3 0 0,1 0 0 15,-3 0 1-15,3 1-1 0,0-1 1 16,0 2-1-16,-1-2-2 0,1 0 0 16,-3 2-1-16,3-2 0 0,0 0 1 15,0 3-1-15,-1-3 1 0,1 0-1 16,0 0-2-16,0 0 3 0,0 0-3 0,0 1 2 15,0-1 0-15,0 0 0 0,0 0 1 16,0 0-1-16,0 2 2 0,0-2-2 16,0 0 3-16,0 0-2 0,0 0 1 15,0 0 0-15,0 0 0 0,0 0 2 16,0 0-1-16,0 0-1 0,0 0-1 0,0 0 1 16,0 1 0-16,0-1 0 15,0 0-1-15,-2 0 0 0,2 0-2 16,0 0 1-16,-1 1 1 0,-1-1 1 15,-2 7 0-15,-5 0 0 0,-4 4-2 0,-3 3 1 16,0-1 1-16,3-2-2 0,0 3 4 16,0 1-2-16,3 0 2 0,0 3-2 15,1 3 0-15,2-1 17 0,0 0-18 16,4-4 19-16,-1 3-19 0,4-4-2 16,0-3 15-16,0 6-14 0,0 0 12 0,7-7-10 15,-1 1-2-15,1-1-1 0,6-4 1 16,-5-5 0-16,10 5 0 15,1-7 0-15,1 0 1 0,2 0-2 16,-2-9 1-16,-4-2 1 0,-3 3 2 0,-3-7 1 16,3-3-10-16,-3-2 12 0,-1-4-17 15,-1-1-2-15,-2-2 16 0,-3 9-16 16,0-2 16-16,-3 0 2 0,0 0-1 16,-3 2 1-16,-3 6-1 0,2 2-4 15,-6 3-5-15,3 4-6 0,-7 3-16 0,-7 0-50 16,-1 8-126-16</inkml:trace>
  <inkml:trace contextRef="#ctx0" brushRef="#br0" timeOffset="293607.5312">19863 16891 225 0,'0'0'60'16,"0"0"-7"-16,0 0-5 0,0 0-9 16,0 0-5-16,0 0-11 0,0 0-4 15,0 0-7-15,0 0-5 0,-10-19 1 16,24 12-6-16,8 1-1 0,10 1 0 15,1 0-1-15,2-1 0 0,-1 3-2 0,3 0 1 16,-3 0 0-16,1 1-7 0,-2 2 1 16,-4 0-6-16,-4 0-10 0,-4 3-11 15,-3 6-13-15,-8-1-39 0,-7 5-30 16,-3 6-61-16</inkml:trace>
  <inkml:trace contextRef="#ctx0" brushRef="#br0" timeOffset="293793.3568">19799 17163 319 0,'0'0'59'0,"0"0"-22"0,0 0-13 16,0 0-12-16,78-3-5 0,-40-2-6 15,1 2-4-15,0 0-3 0,0 0-8 0,3 0-16 16,-1 0-3-16,-1 3-18 0,5-3-45 15,-3 2-35-15</inkml:trace>
  <inkml:trace contextRef="#ctx0" brushRef="#br0" timeOffset="294247.2293">20956 16887 372 0,'0'0'70'0,"0"0"-22"0,-23-81-19 15,16 55-7-15,3 8-2 0,2 0-3 0,2 3-1 16,0 1-9-16,10-3-2 0,3 4-2 16,9 5-2-16,5-2 1 0,5 5-3 15,3 2 0-15,-1 3-2 0,1 0-1 16,-3 4 1-16,-3 7 0 0,0 5 1 16,-2 3 1-16,-2 7 1 0,-5 2-3 0,-4 6 1 15,-7 4-1-15,-9 3-2 16,0 2 3-16,-11-3-2 0,-7 2 2 15,-4-7 0-15,-1-1 1 0,-2-6 0 16,1-6 1-16,4-2 1 0,5-9-2 0,8-4 1 16,4-5-1-16,3-2 0 0,-2 0 1 15,2 0-3-15,0 0 0 0,-1 2-11 16,1-2-8-16,0 0-35 0,0 0-46 16,0-2-46-16,0-6-61 0</inkml:trace>
  <inkml:trace contextRef="#ctx0" brushRef="#br0" timeOffset="294531.1887">21459 16752 345 0,'0'0'62'0,"0"0"-11"0,0 0-19 0,0 0-12 15,0 0-11-15,0 0-3 0,0 0-2 16,0 0-1-16,0 0 4 0,-44 3 0 16,44 9 1-16,0 8-3 0,0 0-1 15,0 8 1-15,7-2-2 0,-3 0-1 16,0-1-1-16,-1 3-4 0,-1-1 1 0,-2 0-4 16,0 1 1-16,-5 1-3 15,-2-2-2-15,-6 0-4 0,1 3-20 16,-5-5-45-16,1 2-62 0,-4 1-118 15</inkml:trace>
  <inkml:trace contextRef="#ctx0" brushRef="#br0" timeOffset="294754.6247">20902 17436 559 0,'0'0'43'0,"0"0"-20"0,0 0-9 16,12-80-10-16,-6 71-1 0,4-3-13 15,0 4 9-15,-3 0-17 0,9 2 9 16,2 5-5-16,0 1-6 0,8 0-10 16,-2 0-44-16,2 3-53 0,0 1-80 15</inkml:trace>
  <inkml:trace contextRef="#ctx0" brushRef="#br0" timeOffset="294941.1013">21640 17374 594 0,'0'0'46'0,"0"0"-10"16,0 0-27-16,0 0 6 0,0 0-10 0,0 0 0 15,0 0-6-15,0 0-7 0,0 0-4 16,0 0-24-16,-43-44-71 0,37 44-188 16</inkml:trace>
  <inkml:trace contextRef="#ctx0" brushRef="#br0" timeOffset="297934.2268">28743 5529 196 0,'0'0'56'0,"0"0"-6"0,0 0-2 15,0 0-7-15,0 0-5 0,0 0-8 16,0 0-8-16,0 0-6 0,0 0-5 15,0-13-2-15,0 12-2 16,0-1-2-16,0 0-1 0,0 1-1 0,-1 0-1 16,1-1-1-16,0 0-1 0,0 2-1 15,0-1 0-15,0 1 2 0,0 0 2 16,0 1 1-16,0 11-1 0,0 0 1 16,0 7-2-16,0-1 1 0,0-6-1 15,0 8 0-15,1-3-1 0,-1-5 1 0,3 3-1 16,-1-4-3-16,2-4 1 0,-1 3-4 15,-2-7 1-15,2 5 4 16,0-5 2-16,-2 1 4 0,2-1 1 16,-3-3 2-16,5 1 3 0,-1 0 1 0,7-1 0 15,7 0-2-15,4-7-1 0,5-7-3 16,2-5-1-16,3-5 0 0,3-5-2 16,4 0-2-16,1-3-1 0,2 2-2 15,-1 0 2-15,-1 3-2 0,-1 2 0 16,-1 3 0-16,-5 2-2 0,-3 3-4 0,-5 5-9 15,-9 5-17-15,-6 4-24 0,-3 3-18 16,-4 0-22-16,0 4-26 0</inkml:trace>
  <inkml:trace contextRef="#ctx0" brushRef="#br0" timeOffset="298367.0509">28558 5904 366 0,'0'0'40'0,"0"0"5"0,0 0-4 0,0 0-5 15,0 0-11-15,0 0-10 0,0 0-8 16,0 0-6-16,0 0-4 15,-17-12-3-15,15 12 0 0,2 0 2 16,-3 0 3-16,2 5 3 0,1 7-1 0,0 5-3 16,0-7 1-16,0 8 0 0,1-2 1 15,2-7-1-15,2 6 1 0,-1-7-2 16,3-1 1-16,-1 1 3 0,4-4-2 16,0 1 2-16,2-4 0 0,10 1 2 15,5-2 3-15,12-8-3 0,7-5 0 0,5-6-3 16,7-5 0-16,4-3 1 15,0-5 0-15,-1-2-5 0,-5-2 4 16,-4 0-1-16,-7 1 2 0,-3 0 2 16,-9 2-1-16,-4-3-3 0,-7 3 1 0,-2 3-1 15,-4 2-3-15,-4 5-3 0,-4 5-4 16,-3 9-18-16,2 9-59 0,-4 0-46 16,1 5-137-16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1-01-07T06:16:50.4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25737 13339 441 0,'0'0'50'16,"0"0"-9"-16,0 0-11 0,0 0-11 0,0 0-9 15,0 0-5-15,0 0-3 0,0 0-2 16,0 0 0-16,0 0-1 0,55-52 1 16,-32 51-1-16,4 1 0 0,2 0 0 15,3 0-4-15,3 0 1 0,0 0-5 16,2 0-3-16,-1 0-6 0,-1 0-11 16,-2 0-19-16,1 0-33 0,-10 1-59 15,0 3-99-15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4:44:46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7470 3567 156 0,'0'0'36'0,"0"0"-3"16,0 0-4-16,0 0-1 0,0 0-3 16,0 0-2-16,0 0-2 0,0 0-4 15,0 0-3-15,-13-1-2 0,13 1-3 16,0-2-5-16,-1 2 1 0,1 0-5 0,0 0-4 15,0 0 0-15,0 0 0 0,0 0 4 16,0 0 2-16,4 0-1 0,10 4 1 16,2 4 1-16,3 1 1 0,-1 0-2 15,3 2 0-15,1 0-1 0,1 1-1 16,0-1 0-16,2 3-1 0,-1 0 0 0,2 0 1 16,0-1-2-16,-2-1 0 15,0 0-2-15,-1 1 0 0,-1-4-3 16,-2 0-2-16,-7-5-3 0,3 3-3 15,-5-4-3-15,-5-2-7 0,0 1 1 0,-6-2 2 16,3 0 3-16,3 0-6 0,0-3-4 16,4-10-6-16,-6-2 4 0,-1-7 12 15,-3-3 12-15,0 0 6 0,0-6 2 16,0 0 0-16,-3-2 3 0,-3 2 1 16,-1-1 4-16,0 1 10 0,0 6 10 15,1 6 12-15,-2 2 11 0,3 7 3 0,2 3-3 16,-1 0-6-16,1 4-10 0,0 1-10 15,0-2-7-15,3 4-8 16,-6 0-7-16,-5 0-1 0,-4 5-1 0,1 3 1 16,2 0-3-16,6-2 0 0,0 5-3 15,-5 5 3-15,4 3 0 0,-4 10 0 16,-1 3 2-16,0 5-1 0,-2 5-4 16,2 0 3-16,2-2-5 0,0-5-5 15,1-5-3-15,5-4-1 0,-1-8-4 0,4-2-9 16,-1-3-28-16,1-1-43 0,-1 0-62 15</inkml:trace>
  <inkml:trace contextRef="#ctx0" brushRef="#br0" timeOffset="343.3888">7263 3396 510 0,'0'0'19'0,"0"0"-8"16,0 0-6-16,0 0-4 0,0 0-4 15,0 0-4-15,0 0-3 0,0 0 2 0,0 0 4 16,0 0 6-16,35-37 4 0,-12 28-3 16,6 0 0-16,0-1-2 0,1 2-2 15,-2-2 2-15,6 3-2 0,0-3-2 16,0 3-3-16,3 2-6 0,-1-4-12 16,-1 5-13-16,1 1-46 0,-2 1-34 0,1 2-55 15</inkml:trace>
  <inkml:trace contextRef="#ctx0" brushRef="#br0" timeOffset="717.1303">8216 3528 262 0,'0'0'58'0,"0"0"-13"15,0 0-14-15,0 0-17 0,0 0-10 16,0 0-4-16,0 0-2 0,0 0 0 16,0 0-2-16,45-43-2 0,-26 40 3 15,-3 1-2-15,4 0-4 0,0 1 2 16,2 1-10-16,0 0-4 0,-1 0-9 0,-2 0-18 16,-3 0-24-16,4 1-49 15</inkml:trace>
  <inkml:trace contextRef="#ctx0" brushRef="#br0" timeOffset="931.999">8306 3755 448 0,'0'0'66'0,"0"0"-15"0,0 0-8 15,0 0-14-15,0 0-8 0,0 0-10 16,0 0-5-16,0 0-5 0,0 0-3 15,-13 3 0-15,13-3-1 16,8-8-2-16,7-2-3 0,11 0-3 0,3 0-5 16,4 3-7-16,2 2-15 0,1 3-23 15,6 2-36-15,-2 0-38 0,4 0-58 16</inkml:trace>
  <inkml:trace contextRef="#ctx0" brushRef="#br0" timeOffset="1784.1867">9496 2777 206 0,'0'0'49'0,"0"0"-7"0,0 0-4 15,0 0 0-15,0 0 1 0,0 0-5 16,0 0-9-16,0 0-5 16,0 0-10-16,-42-49-6 0,42 49-2 0,0-1-2 15,0 1 0-15,-3 0-3 0,3-1-1 16,-1 1-3-16,-1 0 1 0,-4 0-1 16,-5 2 4-16,1 11 1 0,-6 5 0 15,3 4 1-15,1 2 0 0,-1 4 0 16,3 3 2-16,1 3-1 0,1 0 0 0,1 4 1 15,2 2 0-15,4-1 1 0,-1 2-2 16,2 1 1-16,0 1 4 0,2 1-3 16,2-1 3-16,2 1-3 0,0 1-3 15,2 0 1-15,-2 2 0 0,1-1 1 16,1 2-2-16,-1-3 2 0,-3 1-1 0,3-4 1 16,-2-2-2-16,-4-2 3 15,1-5-2-15,-2-1 1 0,0-5 4 16,0-1-2-16,0-8 0 0,0-7-2 15,0-5-1-15,0-6 0 0,-3 3 0 0,1 2-2 16,1-2-9-16,-1 1-31 0,-5-4-70 16,3 0-121-16</inkml:trace>
  <inkml:trace contextRef="#ctx0" brushRef="#br0" timeOffset="2708.149">9729 3312 320 0,'0'0'40'0,"0"0"-8"0,0 0-10 0,0 0-11 16,0 0-3-16,0 0-5 15,0 0-2-15,0 0 0 0,-13-90-5 16,18 80 2-16,3-3-5 0,-2 6 4 15,1-1 0-15,1 2-2 0,1 0 2 0,0 1-1 16,-5 4 2-16,8-1 0 0,-8 2-2 16,9 0-1-16,4 0 0 0,-5 3 2 15,5 8 6-15,-5 2-3 0,-2 2 3 16,0 1-1-16,-1 3-2 0,-3-1 3 16,-2-3-3-16,-2 2 2 0,0 3-2 0,-2-7 0 15,0 7 4-15,0-1 0 0,0-7 1 16,0 1-1-16,0-7 0 0,0-6 1 15,0 0 4-15,0 2 4 16,0 2 3-16,0 1 3 0,-2-1 2 0,2-4 0 16,-2 0-1-16,2 0-2 0,0 0-4 15,0 0-4-15,0 0-4 0,0-2-3 16,0-9 1-16,0 1 0 0,4-8 3 16,-1 1-2-16,0 0-1 0,1-8-3 15,-1 1 1-15,0 1-3 0,0-1-4 0,0-1 4 16,0 3-4-16,-3 3 5 0,3 3 0 15,2-3 1-15,-3 9 0 0,1-7-1 16,0 6 1-16,-3 7-2 0,1-1 1 16,-1 5 0-16,0-1 0 0,0 1 0 15,0-2-2-15,2 0-1 0,-2 1-1 16,0-1 0-16,0 1-1 0,0 0-1 16,0 1-1-16,1 0 3 0,-1 0 2 15,2 0 2-15,-1 14 0 0,2 4 0 16,0 7 0-16,-2 1 1 0,-1 0 4 0,0 1-3 15,0 2 3-15,0-3-4 0,0-1-2 16,0-8 1-16,0 0-1 0,2-1-1 16,5-1 0-16,-3-2 1 15,5-1-1-15,1-3-1 0,3-1-3 0,2 0-6 16,0-6-21-16,0-2-31 0,4 0-40 0,4-2-26 16,-1-6-54-16</inkml:trace>
  <inkml:trace contextRef="#ctx0" brushRef="#br0" timeOffset="3391.9283">10829 3234 320 0,'0'0'59'0,"0"0"-14"0,0 0-4 16,0 0-20-16,0 0 2 0,0 0-8 15,0 0-4-15,-24-82-4 0,12 70-4 16,2 2-1-16,-6-1-2 16,3 4-1-16,-3 2 0 0,-1 3 0 0,-1 2-1 15,-6 0 1-15,2 0-1 0,2 7 0 16,1 3-2-16,3 2 1 0,0 2-1 16,2 1 3-16,2 2-6 0,5-5 4 15,0 3-3-15,4-4 0 0,3 2 1 16,0 7 2-16,0-3 1 0,10 4 0 0,0-3 0 15,3-4 1-15,-1-5-3 0,1-1-3 16,1-1-1-16,-5-4 2 0,6 2 1 16,-4-2-1-16,1-3 1 0,3 0-2 15,-6 0 4-15,6-6 3 0,-1-3 4 16,-2-4 2-16,5-4 0 0,-4-3 6 0,0-3-7 16,-3-1-4-16,-1-6 6 15,1 0-9-15,-3-2 4 0,2-3 0 16,-3-1-3-16,1-2 6 0,-3 2 6 15,-1-1-2-15,-3 2 0 0,0 2-2 0,0 9 1 16,0 4 1-16,0 6 2 0,0 8-1 16,0 0-4-16,0 6-2 0,0-1-9 15,0 1-2-15,0 0-1 0,0 0 2 16,0 10 3-16,0 12 2 0,-3 10 2 16,3 4-3-16,0 5 2 0,0 1-1 15,3 1 0-15,0-1-5 0,1-2 1 0,1-1 1 16,1 1-6-16,0-2-8 15,2-3-12-15,-1-2-27 0,2-2-25 16,-1-4-16-16,0-2-14 0</inkml:trace>
  <inkml:trace contextRef="#ctx0" brushRef="#br0" timeOffset="3893.2901">11166 3014 333 0,'0'0'82'0,"0"0"-20"16,0 0-19-16,0 0-20 0,0 0-9 15,0 0-9-15,0 0-4 0,0 0-2 16,0 0 0-16,0 0-1 0,0-9 2 16,0 24 2-16,0 8-2 0,-4 6 0 15,1 1-3-15,0 2 7 0,-1 1-5 16,1 1 7-16,-2-1-5 0,1-1-4 0,0-13 0 15,0-1-1-15,1-8 0 0,1-5 1 16,2 1 4-16,0-6 0 0,-1 0 2 16,1 0 2-16,0 1 4 15,0 1 3-15,0-2 5 0,-2 1 0 0,2-1-5 16,-1-3-2-16,-1-11-9 0,1-9 1 16,-2-8 1-16,3 1-6 0,0-2 5 15,0-1-7-15,4-4 5 0,2-1 0 16,1 1 0-16,-1 3 2 0,1 3-4 15,-1 10 4-15,-3 3 0 0,0 9 0 0,-1 4 0 16,-1 1-2-16,-1 4-2 0,0-2-3 16,0 2-3-16,0 0-1 0,4 0 3 15,3 9 2-15,4 9 4 0,1 10-1 16,0 4 1-16,-2 1 0 0,3 2 1 16,-3 0-2-16,1 0 0 0,0-2 3 0,-4-5-4 15,1-1 1-15,-4-9-8 16,4-2-9-16,-3-5-11 0,-2-7-14 15,0 2-18-15,-3-6-17 0,3 1-12 16,-2 2-9-16,3 0-32 0</inkml:trace>
  <inkml:trace contextRef="#ctx0" brushRef="#br0" timeOffset="4069.6619">11023 3206 340 0,'0'0'52'0,"0"0"1"16,0 0-15-16,0 0-11 16,0 0-13-16,94-2-10 0,-59-4-7 0,1-1 0 15,9 0-13-15,-3-2-4 0,-3 3-23 16,1 1-67-16,-4 3-137 0</inkml:trace>
  <inkml:trace contextRef="#ctx0" brushRef="#br0" timeOffset="4551.3026">9398 4107 379 0,'0'0'26'0,"0"0"6"16,0 0-2-16,0 0-8 0,0 0-6 0,86-27-5 16,-55 22-2-16,2 1 1 0,8-1-5 15,3 1 1-15,3-2 2 0,6-2-1 16,2-1 0-16,7-3-4 0,5-2 0 16,2-1 0-16,6-2-2 0,5-1 2 15,8 0-3-15,3-3 0 0,2-2-4 0,-1 0-4 16,-2 2-3-16,0-1 5 0,-5 4-1 15,-4 1 6-15,0 2-3 0,-2 2 0 16,-3 2-1-16,-4 0 2 0,-3 4-5 16,-8 2-6-16,-6 2-16 0,-6 3-31 15,-7 2-46-15,-7 6-82 0</inkml:trace>
  <inkml:trace contextRef="#ctx0" brushRef="#br0" timeOffset="5121.6479">10050 4214 387 0,'0'0'45'0,"0"0"-1"0,0 0-6 0,0 0-9 16,0 0-8-16,-25-84-6 0,15 73-4 15,4 4-1-15,-5-2-1 16,-4 1-3-16,5 4-1 0,3-1-2 0,-3 3-2 16,4-1 0-16,3 2-2 0,-1 1 0 15,4 0-2-15,-2-1-1 0,-2 1 0 16,-6 5 1-16,3 6 1 0,-4 8-1 16,4 6 3-16,5 5-2 0,2 4 2 15,0 4 0-15,2 3 2 0,4 1-3 0,0 1 1 16,1-1-1-16,-1-1 0 15,2 0 4-15,-2 0-3 0,-1-1 5 16,-4-2-5-16,1-1 0 0,-2-4 0 16,0-2-1-16,-5 0 0 0,-5-3 0 0,-4-3 1 15,-1 0-2-15,-2-4 2 0,-2-3-1 16,6-7-1-16,1-2 2 0,4-6 1 16,4-1 1-16,-5 0-3 0,3-2-2 15,-7 0-5-15,1 0-7 0,1-4-16 16,-5-4-34-16,9 0-48 0,-1-6-73 0</inkml:trace>
  <inkml:trace contextRef="#ctx0" brushRef="#br0" timeOffset="6264.5031">10641 4526 350 0,'0'0'56'0,"0"0"-6"15,0 0-17-15,0 0-6 16,0 0-8-16,0 0-6 0,0 0 0 0,0 0 0 16,0 0-4-16,-46-74 0 0,43 68-5 15,-6-1-3-15,-6 3-3 0,-2 1-1 16,-6 2-3-16,0 1-1 0,2 1 1 16,2 8-3-16,0 2 3 0,3 3-2 15,2 1 3-15,2 2 1 0,1 1 3 0,-1 0-1 16,8-4-1-16,-2 1 0 0,3-6-1 15,1 1 0-15,1 3-1 0,1-5 2 16,0 3 1-16,0-3-1 16,4 0-1-16,2-3 0 0,0 0-4 0,3-2 3 15,1 1 1-15,0-4 0 0,7 0 6 16,-2-2 1-16,5-8 1 0,-4-3 0 16,1-4 1-16,-1-4-1 0,1-3-3 15,-2-5 5-15,4-2-4 0,-6 1 1 16,1-2 3-16,-4 0-4 0,-1-1 0 0,-2-1 0 15,-4 1 1-15,0 0 1 0,-3 1 1 16,0 3 1-16,0 4 0 0,0 7 0 16,-6 4 0-16,5 4 2 0,-1 6 0 15,1 0-1-15,1 4-3 0,-3-1-4 16,3 1-2-16,0 0-4 0,-1 0 1 16,1 0 1-16,-2 16 1 0,2 7 4 15,0 13-2-15,2 6 1 0,5 4-2 16,0 1 3-16,0 6-3 0,1-2 3 15,0 1 1-15,-1-2-3 0,2-3 4 0,0-6-7 16,1-4-1-16,0-9 0 0,-1-4-2 16,-2-10-2-16,-3-5-1 0,-1-5 1 15,3-4-10-15,6-4-15 0,5-8-38 16,6-8-18-16,-6-5 1 0,2-4 4 16,-4-5 32-16,0-2 19 0,-3 0 6 0,1-3 12 15,-1 2 12-15,-2-1 4 0,0 4 0 16,-3 1 3-16,2 4 10 0,-3 2 9 15,-1 7 12-15,-2 2 17 16,0 7 12-16,-3-1 11 0,3 2 2 0,-3 4-7 16,1 2-12-16,-1 4-16 0,0-1-16 15,0 1-13-15,0 0-10 0,0-2-2 16,0 2-1-16,0 9-1 0,-4 7 2 16,-3 11 0-16,-2 0-1 0,2 5 0 15,1 0 1-15,0 0 1 0,-1-2-1 0,0 2 1 16,3-3 0-16,-1 0-2 0,2-8 2 15,2-3-3-15,-1-4-1 0,2-8-1 16,0 0 2-16,0-6 1 0,0 0 2 16,0 0 3-16,0 1 5 0,0-1 0 15,0 2-3-15,0-2-2 0,0-10-1 16,6-10 2-16,2-6-5 0,-4-4 4 16,6-2-4-16,-4-2 2 0,-2 0 1 15,3-3-2-15,-1-3 1 0,3 3-2 16,-1-1 1-16,0 6 0 0,-2 9 5 0,-1 6 0 15,-2 7 1-15,0 5 0 0,-2 2-6 16,-1 3-2-16,0-1-5 0,0 1 0 16,2 0 1-16,2 0 1 15,4 7 1-15,4 8 3 0,3 9-2 0,-1 3 2 16,1 4 0-16,-2 1 0 0,0 1-1 0,-1 1 1 16,0-1 1-16,0 1-1 15,-2-6 4-15,0 1-5 0,-1-4-2 16,-3-9-3-16,0-1-7 0,-3-5-11 15,-1-6-30-15,1 4-38 0,0-4-43 0,-3-1-58 16</inkml:trace>
  <inkml:trace contextRef="#ctx0" brushRef="#br0" timeOffset="6464.4991">10797 4549 473 0,'0'0'64'0,"0"0"-13"0,0 0-15 16,0 0-14-16,0 0-12 0,0 0-12 15,0 0 1-15,0 0-6 0,0 0 2 16,80-55-4-16,-45 40-8 0,2 2-25 16,2 5-49-16,-1-1-58 0,0 4-124 15</inkml:trace>
  <inkml:trace contextRef="#ctx0" brushRef="#br0" timeOffset="6648.4444">11399 4326 598 0,'0'0'47'0,"0"0"-17"0,0 0-15 0,0 0-11 15,0 0-8-15,0 0-10 0,0 0-31 16,0 0-120-16,0 0-136 0</inkml:trace>
  <inkml:trace contextRef="#ctx0" brushRef="#br0" timeOffset="10347.568">10167 5440 201 0,'0'0'57'16,"0"0"-1"-16,0 0-5 0,0 0-9 0,0 0-18 15,0 0-15-15,0 0-8 0,0 0-2 16,6-82 2-16,5 65 1 0,1 4-2 16,2 1-1-16,4-1 0 0,5 3 0 15,4-1 0-15,2 0 0 0,9 1 1 16,1-2-2-16,4-1 4 0,5 0-2 16,1-4-1-16,2-1 2 0,1 0-9 15,-2 0 2-15,-2-2 1 0,3 0 0 16,-1-1 5-16,1-2-10 0,2 0-2 15,-2-2-1-15,-2 0-3 0,-1-2 11 0,-2 1 3 16,-1-2 3-16,-3 3 5 0,-6 2-4 16,-7 5 0-16,-9 6-1 0,-11 5-4 15,-3 5-3-15,-6 2 2 0,0-2-2 16,0 2-1-16,0 0 2 0,0 0-9 16,-6 6-7-16,-4 6-9 0,-7 6-20 0,-4 2-12 15,1 3-24-15</inkml:trace>
  <inkml:trace contextRef="#ctx0" brushRef="#br0" timeOffset="10744.113">10238 5449 123 0,'0'0'34'0,"0"0"-1"16,0 0-4-16,0 0-9 0,0 0-6 16,0 0-5-16,0 0 0 0,0 0-1 15,0 0-1-15,98-44-2 0,-62 30 2 16,-1-1 0-16,0 0 0 0,1 0 2 0,4-2 4 15,4 1-1-15,6-6 5 0,4-2-9 16,7-4-5-16,2-2-2 0,1 0-1 16,2 0 1-16,-2 1 2 0,-5 1-1 15,-1 3-1-15,-3 0 0 0,-3 3-3 16,-8 0 1-16,-3 3-3 0,-7 3 2 16,-7 3 2-16,-9 4-4 0,-7 3-10 15,-7 3-12-15,-4 3-12 0,0 0 3 16,0 0-6-16,-4 9-6 0,-13 5-21 15</inkml:trace>
  <inkml:trace contextRef="#ctx0" brushRef="#br0" timeOffset="11151.1686">10151 5593 274 0,'0'0'19'0,"0"0"5"0,0 0 5 16,0 0 0-16,0 0-6 0,0 0-7 16,51-91-6-16,-25 71-3 0,4 3-1 15,5-3-3-15,1 2 0 0,7-1 0 0,-1 1-2 16,3 1 2-16,0 0 3 0,4-1-2 15,2-3 4-15,4-2-6 0,4-1 3 16,3-2-5-16,2-1-3 16,1-2 6-16,0 0-7 0,0 0 4 0,-3 1 1 15,-5 3 0-15,-7 2 3 0,-6 5-2 16,-11 5 1-16,-13 3-2 0,-6 4 0 16,-8 4 1-16,-6 2-1 0,0-1 2 15,0 1 0-15,2 0 5 0,-1 0-2 16,-1 0 1-16,3 0-4 0,-3 0-2 0,0 0-4 15,3 0-6-15,-3 0-10 0,0 0-18 16,1 0-24-16,-1 0-41 0,0 0-67 16</inkml:trace>
  <inkml:trace contextRef="#ctx0" brushRef="#br0" timeOffset="21760.2779">7242 2170 0 0,'0'0'4'0,"0"0"1"0,0 0-1 16,0 0-1-16,0 0 0 0,0 0-3 15,0 0 0-15,0 0-2 0,0 0-1 16,-3 0 2-16,3 0 1 0,0 0 3 0,0 0-2 16,0 2 0-16,3 1 0 15,4 2 0-15,1-1 2 0,0 2-2 16,-1-1 0-16,2 1-1 0,5 1 3 15,-7-2-1-15,9 2 2 0,-7-4 0 0,1 1-1 16,1 0-1-16,1-3 2 0,0 2-4 16,1-1 2-16,3 1-2 0,1-1 2 15,6 1 2-15,-1-2 2 0,1 1 0 16,4-2-1-16,2 1-2 0,0-1 1 16,0 0-3-16,3 0-1 0,-3 0 2 0,0 0 3 15,1 0 0-15,0 0 2 16,1 0-2-16,2 0-3 0,3-3 0 15,-1 0 1-15,3 0-1 0,-5 0-3 16,0-2 0-16,2 1 3 0,-2-1 3 0,2-1 5 16,2-1-6-16,3-2 0 0,1 0-3 15,1-1 1-15,2 1 1 0,-1 0-1 16,1 0 1-16,-3 2-2 0,0-1-1 16,-2 1 0-16,2 4 1 0,0-2 0 15,1 3 0-15,-2-1 2 0,1 2-3 0,-3-1 0 16,0 2-4-16,-1 0 1 0,2 0-5 15,-1 0 1-15,1 0 5 16,1 0 4-16,5 2 1 0,0 1-1 0,1 0-6 16,1 0 3-16,-1-1 1 0,3 0 1 15,-3-1 3-15,3-1-3 0,1 0 0 16,-3 0-1-16,1-1 0 0,0-5-1 16,-2-1-4-16,-1-2 0 0,-3 4 2 15,1-2 1-15,-2-1 3 0,1 0 3 16,-1 1-4-16,1-1 0 0,-1 1 0 0,-2 2 1 15,-3 1-2-15,-4-1-1 0,-2 1 2 16,-2 2-1-16,-5 0 1 0,2 1-1 16,-8-1 0-16,-1 0 0 0,-3 2-1 15,-2-1 2-15,4 0 0 0,-11 1 0 16,3 0 0-16,-2-1 0 0,-1 1 3 0,-1-2-1 16,5 2 2-16,-8 0-1 15,0 0 0-15,0 0-2 0,2 0-1 16,-1-2 1-16,-1 1-1 0,2 1-2 15,-2-2-8-15,0 2-10 0,1-2-35 0</inkml:trace>
  <inkml:trace contextRef="#ctx0" brushRef="#br0" timeOffset="22572.8668">7788 2301 68 0,'0'0'13'0,"0"0"-2"0,0 0-4 16,0 0-3-16,0 0 0 0,0 0 2 16,0 0 1-16,0 0 1 0,82-41 0 15,-60 33 1-15,0 1 2 0,4-1 0 16,0 2-2-16,-1 0 2 0,2 0-3 0,2 0 3 16,6-2-1-16,4 1 0 15,1-3-2-15,8 0-2 0,0 1 1 16,2 0 1-16,1 0-1 0,5 0 0 15,1-1-1-15,2 3-1 0,2-1 0 0,-1 1-1 16,3 0 0-16,-3-1-2 0,1 0 2 16,3-1-2-16,-2 1 0 0,0 1-4 15,-1 2 1-15,-2 0 0 0,-1 4 1 16,1 1 2-16,2 0-1 0,-3 0 0 16,0 0-1-16,0 0 0 0,-2 0-2 0,-1 0 2 15,0 0-1-15,-4 0 1 0,-1 0 0 16,-1 0 1-16,-4 0 0 15,4 0-1-15,-5 0 1 0,-4-1-2 16,-1-4-2-16,-7 1-2 0,-3 2 3 0,-6-3 1 16,2 2 5-16,-2-1 3 0,-9 1-3 15,2-1-2-15,-6 3-3 0,-5 0 1 16,2 1 2-16,-7 0-1 0,0-2 2 16,0 2-1-16,1 0-1 0,-1 0 2 15,3 0-2-15,-3 0 0 0,3 0 1 0,-2 0-1 16,-1 0 2-16,2 0 1 0,-2 0-1 15,1 0-1-15,-1 0 0 0,0 0 0 16,2 0-2-16,-2 0 1 16,0 0-2-16,1 0-1 0,-1 0-1 0,0 0-2 15,2 0-3-15,-2 0-6 0,0 0-15 16,0 0-25-16,1 0-29 0,-1 0-16 16</inkml:trace>
  <inkml:trace contextRef="#ctx0" brushRef="#br0" timeOffset="23564.0012">11328 2032 59 0,'0'0'15'0,"0"0"-2"0,0 0-1 0,0 0-5 16,0 0-6-16,0 0 0 0,0 0-1 16,0 0 2-16,0 0 2 0,0 0 0 15,41 8 0-15,-18 1 2 0,0 2-2 16,2-4 0-16,2 1-3 0,2-1-5 15,1-2 10-15,7 0 7 0,4 1 6 0,6-3 6 16,5-1-10-16,4-2-6 0,5 0-2 16,2 0-1-16,4 0 0 0,1 0 0 15,4 0-3-15,3-4-2 0,3 0 1 16,1-3-2-16,4 2 0 0,3 0 2 16,1-3 3-16,4 1-2 0,0-3 2 15,1-2-3-15,1 1 1 0,0-2-1 0,-4 1 0 16,-1-1 1-16,-1 2-1 15,-3-1 2-15,-3 1-3 0,0 1 0 16,-4-1 0-16,-2 0-6 0,-6 2 4 0,-4 1-9 16,-4 4 6-16,-5-1-8 0,-4 3 15 15,-2-2-2-15,0-1 5 0,-1 3 0 16,-1-3-5-16,0 0 1 0,-5-1-14 16,-1 2 14-16,-2-3-13 0,-5 4 11 15,-3-2-1-15,-10 3 1 0,-3 1 0 0,-1 1-1 16,-6 0-1-16,8 0-1 0,-10 1 10 15,2 4-12-15,-4-2 14 0,-3-2-15 16,-1 2-1-16,-4-3 1 0,0 0 0 16,0 0 2-16,2 2 2 0,-2-1-6 15,0 4-16-15,-9 5-5 0,-10-2-39 16,-8 4-29-16</inkml:trace>
  <inkml:trace contextRef="#ctx0" brushRef="#br0" timeOffset="24160.1423">11960 2317 0 0,'0'0'16'0,"0"0"-3"0,0 0-1 16,0 0 7-16,0 0 20 15,0 0 7-15,94 37 5 0,-63-37 2 16,7 0-7-16,10-2-1 0,9-6-9 0,6-5-7 16,5-1-15-16,6-1-4 0,-2-1-1 15,2 0-2-15,3 1-2 0,-2 0 0 16,6-2-3-16,1 1 1 0,-1-1-1 16,3 0-2-16,0 2 0 0,-1-1 0 15,0 4 0-15,-2-1-7 0,-4 2 5 0,2 1-1 16,-3 1 2-16,-1 0 5 0,-3 1-5 15,-2 2 1-15,-3 0-1 16,-7 3-1-16,-4 0-4 0,-7 2-1 0,-5 1-2 16,-7 0 2-16,-5 0 3 0,-6 0 2 15,-7 0 1-15,0 0 0 0,-9 1 1 16,-4-1-1-16,0 1 1 0,-6-1 1 16,0 0 2-16,0 0 4 0,1 0 0 15,-1 2 0-15,4-2-1 0,-4 0 1 16,3 0-1-16,-2 0-3 0,1 0 1 0,-1 0-3 15,1 0-1-15,-1 0-1 0,1 1-9 16,-2-1-8-16,1 0-30 0,-1 0-41 16,2 0-47-16</inkml:trace>
  <inkml:trace contextRef="#ctx0" brushRef="#br0" timeOffset="85305.6484">13325 4993 3 0,'0'0'4'16,"0"0"-1"-16,0 0-2 0,0 0-1 16,0 0-1-16,0 0 0 0,0 0-1 15,0 0-1-15,0 0-1 0</inkml:trace>
  <inkml:trace contextRef="#ctx0" brushRef="#br0" timeOffset="188579.7785">5253 6123 28 0,'0'0'11'16,"0"0"-2"-16,0 0-2 0,0 0-1 0,0 0-3 15,0 0 1-15,0 0-2 0,0 0 0 16,0 0-5-16,0 0-2 0,-17-23 0 16,17 22-4-16,-2 1 4 0,2-2 2 15,0 2 2-15,0 0-1 0,0 0 1 16,0 0 0-16,0 0-1 0,0 0 2 0,0 0-1 15,6 0 1-15,-1 0 0 16,-1 0 1-16,3 2 0 0,-3 1-1 16,-1-2 1-16,2 2 0 0,-5-3-1 15,0 0 0-15,0 0 3 0,1 2 0 0,1-2 4 16,-1 1 4-16,-1-1 2 0,3 2 5 16,-3-2 2-16,0 2 0 0,0-2-2 15,0 1-8-15,3-1-4 0,-3 2-6 16,0 0-2-16,0 3 0 0,-6 3 0 15,2-1-1-15,-2-1 2 0,0 2 1 0,-1-2 0 16,1 2 3-16,3-6-2 0,0 1 1 16,3-3 2-16,-1 0 0 15,1 0 4-15,-2 2 5 0,1-2 4 16,-2 0 5-16,3 2 0 0,-3-2 0 0,3 0 2 16,-3 0-2-16,3 0-1 0,-5 0-6 15,0-4-7-15,2 1-1 0,-4-4-6 16,4 2 1-16,0-2-3 0,-1-2-8 15,1 4 3-15,0 3 3 0,3 2 4 16,-1-2 5-16,1 2-4 0,0-2-3 0,-3 1 0 16,3-1-5-16,0 1 1 0,0-1-1 15,0 0-3-15,0 1 0 0,0-1 0 16,0-3 0-16,0-5 4 0,8-2 2 16,1-1 0-16,3 5 1 0,-1 0-3 15,-1 4-3-15,-5 0-2 0,5 2 1 16,-3 2 1-16,2 0-2 0,1 0 4 15,-2 0 2-15,1 1 2 0,-3 5 4 16,0 1-1-16,-3 3 0 0,-2 3 1 16,-1 4 2-16,0 3-2 0,-7-2 3 0,0 1-3 15,-2-4-1-15,-4-2 3 0,6-4 1 16,-5-1 0-16,4-1 6 0,-1-5-3 16,0 3 4-16,5-4-2 0,-2 1 0 15,-1-2-3-15,1 0-1 0,-6 0-3 16,1 0-1-16,1-5 1 0,-3-2-6 0,6 1 0 15,-4-5-4-15,7 3-2 0,1 4 4 16,0 1 4-16,3-3 0 16,0-1-1-16,0-3-7 0,0-1 0 15,0 0-1-15,0 1 3 0,0 1 5 0,6 0-4 16,0 0-1-16,4-2 1 0,-4 4-2 16,7-3 1-16,-6 6 1 0,3-1-5 15,2 2-2-15,-2 3-1 0,1-1 2 16,-2 1 4-16,4 1 4 0,-7 6 4 15,5 1 3-15,-3 3-1 0,-4-2 2 0,2 5 0 16,-3-5 0-16,-1 2 1 0,-2 1 2 16,0 0-1-16,0 6 3 15,-2-7 1-15,-4 3 3 0,3-7 3 0,-3-1 4 16,0 1 4-16,-5-5 5 0,5 1 1 16,2-1 2-16,-8-2-2 0,9 0-8 15,-7 0-5-15,0-2-7 0,4-2-3 16,-4-1-2-16,3-1 1 0,0 0 3 15,2 3 0-15,-1-5 0 0,1 5-4 16,2-1-3-16,0-4-5 0,3 3-2 0,-1 1-3 16,-2-5-4-16,1 3 1 0,2-5-3 15,-1-1 0-15,1 6 0 0,0-3 4 16,0 4 1-16,1-4-1 16,4 1-1-16,-1 3 6 0,4-3-1 0,0 2 0 15,-1 2-1-15,2 0-5 0,2 1-2 0,-2 2 3 16,3 1 3-16,-1 0 1 0,-1 0 0 15,-5 0 1-15,3 1 1 16,-5 1 1-16,1-1 3 0,1 3 1 16,-5-4 3-16,0 0 3 0,0 4 1 0,-2 7 0 15,-5 4 0-15,-3-2 5 0,0-2 4 16,4-5 5-16,0-3-3 0,5 1-2 16,-5-3-8-16,2 0-5 0,-2 0 4 15,3 1-1-15,3-2 0 0,-6 0 0 16,0 0-4-16,-5 0-2 0,2 0-2 15,0-3-2-15,1-1-1 0,4-2-1 0,-1-2-1 16,4-1-4-16,-1 0 3 0,2-4 4 16,2 0 3-16,2 2 2 15,5-1-5-15,-2 6-6 0,0 1-6 0,2 1-9 16,1 4-10-16,3 0-13 0,-1 0-17 16,5 9-32-16</inkml:trace>
  <inkml:trace contextRef="#ctx0" brushRef="#br0" timeOffset="189548.8581">5169 6158 61 0,'0'0'27'15,"0"0"3"-15,0 0-5 0,0 0-3 16,0 0-6-16,0 0-4 0,0 0-5 0,0 0-5 16,0 0-3-16,-6-14-4 0,6 13-3 15,0 1 4-15,0 0 4 0,0 0 0 16,0 0 2-16,0 0-2 0,0 4 2 16,0 10 2-16,0 9 6 0,0 6 1 15,0 3-3-15,0 1-1 0,0 4-4 0,0 0-2 16,-1 2 0-16,1 6 0 15,-4-1 4-15,4 4-2 0,0 1 0 16,-3-1-1-16,3 1-2 0,0-3-1 16,0-4 0-16,0-1-2 0,0-5 1 0,0-4 1 15,0-2 1-15,3-10 0 0,-3-7 0 16,4-3 0-16,-3-5-1 0,-1-1 4 16,2 3 3-16,-2-7 5 0,0 0 4 15,0 0 4-15,1 0-3 0,-1 0-4 16,2 0-6-16,1-14-6 0,-2-6 0 0,4-7-3 15,-4-2-4-15,2 0-6 0,0-3-5 16,1 2-6-16,2 0-3 16,-2 1-7-16,-1 1-8 0,0 1-4 15,0 2-2-15,-3 0 2 0</inkml:trace>
  <inkml:trace contextRef="#ctx0" brushRef="#br0" timeOffset="189835.8439">5184 6225 37 0,'0'0'30'16,"0"0"4"-16,0 0-2 0,0 0 0 16,0 0-5-16,0 0-4 0,0 0-5 15,0 0-6-15,0 0-4 0,0 0-4 16,-6-28-6-16,5 28-6 0,1-1-8 16,0 1 3-16,0 0 4 0,0 0 7 15,0 11 9-15,0 8-1 0,0 7-1 16,1 3-1-16,2 3-9 0,0 1 2 15,1 4 1-15,-1 2 1 0,0 0 8 16,-2 3-3-16,1 0 0 0,-1-2-3 0,1-4 2 16,-1-4-5-16,-1-10 1 0,3-2 0 15,-3-6 0-15,0-2-4 0,0 2-4 16,0-8-15-16,3 5-10 16,-3-7-6-16,0 1 0 0,3 1-18 0</inkml:trace>
  <inkml:trace contextRef="#ctx0" brushRef="#br0" timeOffset="192504.9236">4260 6245 124 0,'0'0'34'0,"0"0"0"0,0 0-10 16,0 0 1-16,0 0-4 0,0 0-4 15,0 0-4-15,0 0-4 0,0 0 0 16,-9-43-3-16,9 37 0 0,0-5-4 16,0 7-3-16,0-2-2 0,0 1-3 15,0 1 2-15,0-1 0 0,6-3 3 16,7-2-1-16,-9 3 2 0,9 0 0 15,-5 1-2-15,0 1-4 0,2 1 2 16,-1 1-1-16,4 0 3 0,-3 0 0 0,0 1 0 16,2 2-3-16,-2 0-3 0,0 0-1 15,0 2-3-15,0 4 1 0,-1 3 7 16,2 4 4-16,-2 3 6 16,-3 2 1-16,0 3-2 0,-2-2 0 0,-3 3-1 15,-1-1 2-15,0 2-3 0,0 0 3 0,-8-2-1 16,2 0-3-16,0-3 2 15,-1-2-3-15,-3-4 3 0,4-1 1 16,2-4 1-16,1-3 1 0,0 0 0 16,3-4-1-16,0 0 1 0,0 0-3 0,0 0 0 15,0 0-1-15,-3 1-1 0,3-1-2 16,0 0-2-16,0 2-3 0,0-2 2 16,0 0 3-16,0 0 4 0,10 0 3 15,6-3-3-15,0-5-1 0,6-1-3 16,-3-3-13-16,2 2-6 0,-2-2-31 0,0-1-29 15,1 1-55-15</inkml:trace>
  <inkml:trace contextRef="#ctx0" brushRef="#br0" timeOffset="193040.0861">4546 6074 274 0,'0'0'38'16,"0"0"-10"-16,0 0-11 0,0 0-14 15,0 0-10-15,0 0-11 0,0 0-9 16,0 0 5-16,0 0 7 0,0 0 8 0,-10-4 12 16,21 4-2-16,4 6-1 0,4 3-1 15,-3 2-1-15,-2-1 3 0,1 2-2 16,-4 3 0-16,-1-2 0 0,-1 1-1 16,-3-4 1-16,2 3 2 0,-3-5-2 15,-2 1 1-15,1 2-1 0,-4-6 3 16,3-1 1-16,-3 1 0 0,3-1 4 15,-2 1 2-15,1-1 9 0,-2-4 8 16,0 0 6-16,0 0-2 0,0 0-7 16,0 2-10-16,0-2-4 0,0 0-1 0,-2 0 2 15,-5-6-4-15,1 0-4 0,-5-6-1 16,2-1-5-16,3-2 1 0,-3-5-3 16,1 2 0-16,2-1 0 0,2-1-2 15,1 3 2-15,1-1-3 0,2 0-2 16,0 4 1-16,0-6-1 0,0 4 0 15,3 5 0-15,3-2 0 0,0 1-2 0,2 7-4 16,4-3-9-16,2 2-11 16,1 2-35-16,2 0-42 0,1 4-6 15</inkml:trace>
  <inkml:trace contextRef="#ctx0" brushRef="#br0" timeOffset="193708.3813">4485 6559 224 0,'0'0'47'0,"0"0"-5"15,0 0-10-15,0 0-2 0,0 0-9 16,0 0-7-16,0 0-8 0,0 0-2 15,0 0-3-15,-7-44 1 0,20 27 2 0,2 3-2 16,3 2-9-16,5 0 4 0,1-2 0 16,0 2 0-16,4-4 7 0,-1 0-4 15,2-2-3-15,0-1-4 16,1-3-11-16,4-1-12 0,-1-1-19 0,2 1-27 16,-2-1-20-16,2 4-36 0</inkml:trace>
  <inkml:trace contextRef="#ctx0" brushRef="#br0" timeOffset="194400.3346">4676 6534 183 0,'0'0'46'0,"0"0"-6"0,0 0-8 15,0 0-6-15,0 0-5 0,0 0-1 16,0 0-1-16,0 0-3 0,0 0-3 0,0 0-4 15,-11-38-3-15,11 37-4 0,-3 1-2 16,3-2-3-16,0 2-3 0,0-2 2 16,0 2 1-16,0 0 3 15,-3 2 3-15,3 12 0 0,0 4 3 0,0 7-2 16,-3-2 0-16,3-4-4 0,0 1-1 16,0-2 1-16,0-6 1 0,0 8 1 15,0-8-3-15,0-6 1 0,0 4 0 16,0-3 0-16,0-2 1 0,0 0-1 15,0-5 0-15,0 0 2 0,0 0 2 0,0 2 3 16,0-1 6-16,0 1 3 0,0-2 4 16,0 0-5-16,0 0-5 0,0 0-6 15,0-12-3-15,3 0-1 16,0-5 4-16,-3 0-2 0,3 5 0 0,1-6-1 16,-1 1 1-16,-2 5-2 0,2-6-5 15,0 1 5-15,-3 5-6 0,3 2 5 16,-3 5 1-16,0 5 1 0,0-2-2 15,0 2-1-15,0-1-2 0,3-1-3 16,-3 1 1-16,0-1-2 0,0 2-2 0,0-2 1 16,3 2 4-16,-3 0-1 0,4 0 6 15,6 0 0-15,0 8 7 0,2 4-4 16,1 1 4-16,-1 1-7 0,0-1 1 16,0 1 1-16,0 1-3 0,-1-2 2 15,1 2-4-15,-3-3 0 0,-1-2-4 16,-1-2-4-16,1-3-5 0,-4 3-6 15,2-2-15-15,4 0-13 0,-7-3-20 16,0 1-8-16,-3-4-10 0,0 0-20 16</inkml:trace>
  <inkml:trace contextRef="#ctx0" brushRef="#br0" timeOffset="194660.5134">4614 6571 317 0,'0'0'66'16,"0"0"-16"-16,0 0-15 0,0 0-13 16,0 0-7-16,0 0-8 0,0 0-3 15,0 0-6-15,0 0 3 0,0 0-2 16,23-60 2-16,-4 40-2 0,7 0-3 15,0-1-2-15,3 0-3 0,0 2-20 0,1 0 0 16,-1 1-14-16,0 4-20 0,0-3-16 16,1 3-66-16</inkml:trace>
  <inkml:trace contextRef="#ctx0" brushRef="#br0" timeOffset="194868.0374">5013 6499 543 0,'0'0'5'0,"0"0"-16"16,0 0-36-16,0 0-99 0,0 0-125 15</inkml:trace>
  <inkml:trace contextRef="#ctx0" brushRef="#br0" timeOffset="204257.4824">5249 6834 0 0,'0'0'4'0,"0"0"-1"0,0 0-3 15,0 0 3-15,0 0-2 0,0 0 0 16,0 0 0-16,0 0-3 0,0 0-2 15,17-54 0-15,-17 54 1 0</inkml:trace>
  <inkml:trace contextRef="#ctx0" brushRef="#br0" timeOffset="204699.295">5249 6834 6 0,'75'42'10'0,"-81"-22"0"0,-5-5-1 16,-1-1-2-16,-2-4 1 15,4-4 2-15,-2 2 2 0,2-5 1 16,4-2 1-16,-4 2-1 0,4-1-1 16,2-2-1-16,-2 2-2 0,6-2-2 0,-1 0-2 15,1 0-5-15,-2 0-5 0,1 0-5 16,-1 0-3-16,1 0-2 0,-2-2 5 16,0-3 1-16,3 1 1 0,-3-7 4 15,3 6 1-15,0-7 2 0,3 2 2 16,0 0-2-16,1 0-2 0,2 1 2 0,4-2-1 15,-3 5 3-15,5-1-1 0,-5 2-1 16,-1 4-3-16,-2 0-3 0,1 1 2 16,-1 0-1-16,7 0 0 15,0 0-1-15,-10 1 3 0,5 1-1 0,-6 2 5 16,4 0 7-16,-2-1 0 0,1 2 1 16,-3-5 2-16,0 4-3 0,0 3 5 15,0 3 2-15,0 0 3 0,0-5 1 16,-2-2-2-16,2-3-3 0,0 0-4 15,0 0-5-15,0 2-4 0,-1-2-2 0,-1 0-5 16,1 2-4-16,-2-2-4 0,0 0-3 16,0 0 2-16,0-4 1 0,0 3 5 15,2-5 1-15,-1 1-2 16,1-1-2-16,-1 1 0 0,2 5-5 0,-2-5 6 16</inkml:trace>
  <inkml:trace contextRef="#ctx0" brushRef="#br0" timeOffset="204967.8887">5278 6859 10 0,'0'0'15'15,"0"0"2"-15,0 0 1 0,0 0 1 16,0 0 1-16,0 0 4 0,0 0-2 0,0 0-1 16,0 0-7-16,-6-15-5 0,6 14-4 15,-1-1-4-15,1 0-2 0,-2 2-4 16,2-1-5-16,0 1 2 0,0-2 3 16,0 2 2-16,0 0 5 0,0 0-1 15,0 0-1-15,0 0 2 0,3 0 1 0,3 0 0 16,2 0 0-16,1 0 2 15,-3 0-6-15,1 0-4 0,5 0-4 16,-8 0 0-16,3 0 5 0,4 0 0 16,-6 0 1-16,8 0-5 0,4 0 4 0,-2 0 8 15,8-1 2-15,0-3 3 0,1-1-7 16,3 0-8-16,2-1-2 0,4 3 1 16,2 0-4-16,2 1-3 0,-2 2-26 15,3 0-30-15</inkml:trace>
  <inkml:trace contextRef="#ctx0" brushRef="#br0" timeOffset="206341.369">7713 6757 196 0,'0'0'44'0,"0"0"-3"16,0 0-1-16,0 0-3 0,0 0-7 16,0 0-5-16,0 0-5 0,0 0-3 15,0 0-4-15,0 0 1 0,-10-15-2 0,10 14 1 16,-3 1-2-16,3-2-2 15,0 2-2-15,0-1-3 0,-3 1 1 16,3-2-3-16,0 2-1 0,0-1-2 16,0 1-2-16,0-1-2 0,0 1-1 0,0 0-3 15,0 0-2-15,0 0-7 0,0 0 3 16,0 0 4-16,0 0 6 0,12 0 7 16,2 1 1-16,5 3-3 0,3 1 0 15,-2 0 0-15,-1-1 1 0,2 0 1 16,2 0 0-16,2-1-2 0,-3 0-5 0,2-2-7 15,-2 1-2-15,-6-1 1 0,3 0 7 16,1-1 8-16,0 0-1 0,6 0-1 16,-7 0-17-16,0 0 1 15,-6 0 1-15,0 0 0 0,3 0 15 0,-5 0-2 16,1 0-5-16,-8 0 0 0,3 0 1 16,-7 0 8-16,0 0 11 0,0 0 4 15,2 0 0-15,-2 0-4 0,0 0-6 16,0 0-4-16,0 0 3 0,-13 0 2 15,-2 2 0-15,-5 1-5 0,1 2-1 0,-1 1-2 16,0 0 0-16,7-1 2 0,1-1 0 16,2 0 2-16,3 1 1 0,-6 4-4 15,-3 4-2-15,0 2-1 16,-4 3 0-16,0 0 2 0,-1 0 2 0,1-1-1 16,0-2 0-16,10-4 0 0,-2-1 0 15,5-6 1-15,-2 0 0 0,2 2 2 16,0-2-2-16,-2 0-1 0,5-3 1 15,1 3 1-15,3-4-2 0,-3 0 1 16,3 0-2-16,0 0 0 0,-3 1 0 0,3-1-2 16,-1 0-4-16,-1 1-3 0,1-1-4 15,-1 0-9-15,1 0-7 0,-1 0-18 16,2 0-20-16,-1 0-3 0,1 0 6 16,0 0 10-16,0 0 11 0,0 0 1 15</inkml:trace>
  <inkml:trace contextRef="#ctx0" brushRef="#br0" timeOffset="206641.3799">7784 6742 100 0,'0'0'33'0,"0"0"2"0,0 0 10 16,0 0 3-16,0 0-2 0,0 0 2 0,0 0-11 15,0 0-13-15,0 0-10 0,0 0-4 16,-3-36-2-16,3 36-3 16,0-2 0-16,0 2-4 0,-2-1-5 15,2 1-5-15,0 0-5 0,-1 0-1 0,1 0 0 16,0 0 9-16,0 0 4 0,0 12 8 16,0 9 7-16,0 7-3 0,0 4-3 15,-3 3-5-15,-1 1-2 0,4 0-3 16,-3-4-4-16,3-2-9 0,0-5-12 15,0-9-20-15,0 0-25 0,3-7-11 0,8-4-53 16</inkml:trace>
  <inkml:trace contextRef="#ctx0" brushRef="#br0" timeOffset="207318.4248">8215 7033 422 0,'0'0'33'16,"0"0"-12"-16,0 0-5 0,0 0-3 0,0 0-6 15,0 0-6-15,0 0-3 0,0 0-3 16,0 0 0-16,0 0-3 0,-48-70 2 16,48 65-2-16,0-6-1 0,6-1 2 15,4 6 1-15,0-3 2 0,0 4 1 16,3 4-5-16,-1 0 0 0,-1 1-1 0,5 2 1 15,-4 6 5-15,5 5 2 0,-5 3 2 16,-2 0 0-16,-3 2 0 16,0 2-4-16,-1-2-3 0,1 1-2 15,-4 2 3-15,-3 1 5 0,0 3 4 0,0-1-3 16,-1 0 0-16,-5-8-5 0,3-5 4 16,3-7 1-16,0-4 2 0,-1 0 2 15,1 0 1-15,0 1 3 0,-2 1 4 16,2 0 4-16,-1-1 5 0,1 0 4 15,0 1 2-15,0-2-1 0,0 0-12 0,-2 0-7 16,2-13-12-16,-1-6 1 0,1 1 1 16,0 0 8-16,0 5 3 0,0 8 3 15,-3-7-3-15,3 6-4 16,-3-1 1-16,2-2 1 0,-1 5 1 0,1-1 3 16,-1 2-2-16,2 3-2 0,-1-2-3 15,1 2-3-15,-2 0-2 0,1-1-1 16,-1 1-2-16,0 0-3 0,2 0-1 15,-2 0-2-15,2 0 3 0,0 0 3 16,0 6 2-16,7 5 0 0,5 3-1 0,1-2 1 16,4-4-8-16,-5-1-11 0,7-2-9 15,1-5-12-15,-1 0-52 0,8-7-47 16,-2-6-111-16</inkml:trace>
  <inkml:trace contextRef="#ctx0" brushRef="#br0" timeOffset="209137.4245">5234 6058 177 0,'0'0'41'0,"0"0"-12"0,0 0-9 16,0 0-5-16,0 0 16 0,0 0 11 16,0 0 9-16,0 0-7 0,-7-90-17 15,4 61-18-15,-2-1-14 0,2-7 6 16,1 1-2-16,-1-2 3 0,2 0-1 0,-5-2 1 15,3-3-2-15,0-3 0 0,-1-4 1 16,-2 0-4-16,2-2 2 16,-2 2 0-16,3 3 3 0,-3 3 1 15,0 2-2-15,-2-2-5 0,2-5-4 0,-1-4 0 16,-2-5-2-16,2-2 5 0,1-4 4 16,-1 1-1-16,1 3 2 0,0-3-2 15,-1 5 0-15,0-2-3 0,0 4 4 16,-2 1 2-16,-1 1-2 0,1-1 3 15,-1 0 1-15,0 1 0 0,-2-1-1 0,2 2-1 16,-3 1-1-16,0 4-2 0,-1 5 2 16,4 0 1-16,-2 4 2 0,1 4 2 15,0 2-3-15,1 3-2 0,2 0-3 16,-1-1-2-16,3 2 2 0,0 0 1 16,2-1 2-16,0 1 0 0,2-1-1 15,2 1-2-15,0 0 1 0,0 2-3 16,0 1 2-16,2 0 1 0,2 4 1 15,-1 6 1-15,0 0 1 0,0 5-1 16,-2-1 2-16,2 1-1 0,-3 7 1 0,3-1 0 16,-3 5 0-16,0-1-1 0,0 1 0 15,0-2-1-15,0 0 0 0,0 1 0 16,0 1 0-16,3-1 0 0,-3 1 0 16,0-2-1-16,0 2-1 0,1-2-3 15,-1 2 0-15,0-1-3 0,0 1-6 0,0 0-4 16,0 0-5-16,0 0-1 15,0 0 6-15,0 0 7 0,0 0 8 16,2 0 6-16,-2 0-1 0,3 0 0 16,-2 5-2-16,1-1 0 0,3 4 0 0,-2-6 2 15,0 2-2-15,0 0 0 0,-2-1 1 16,2 1-1-16,0-1 0 0,0 1 0 16,-3-4 0-16,2 3 0 0,-1 2 2 15,-1-1-1-15,3 5 4 0,-3-3-2 16,0 4 1-16,0 8-3 0,-3 3 0 0,-6 6-2 15,-1 2 1-15,-1 3 0 0,-4 1-2 16,2 0 1-16,0 1-2 0,1-1 3 16,0-2-4-16,1-2-7 15,4-5 5-15,-1-3-2 0,2-1 7 0,1-1 7 16,1 1-4-16,-2-3 3 0,3-2-5 16,0-1 0-16,-1-3 0 0,3-7 0 15,-1 7 0-15,1-6 0 0,-2 0-1 16,3-1 2-16,0-4 0 0,0 0 1 15,0 0 3-15,0 1 1 0,0 1 4 0,0-2 3 16,0 0 4-16,0 1 3 0,0-1-7 16,0 0-5-16,0-1-3 0,0-11-4 15,0-6 0-15,4-7-2 16,1 2-2-16,0-3-3 0,1 2-1 0,1-5 1 16,1-1 0-16,3-4-2 0,2-2 0 15,-1-2 2-15,5 0 0 0,-1-2 1 16,-3 0 1-16,0 5-1 0,0-1 3 15,-3 5 0-15,-1 1 2 0,-2 11 3 16,-3 1-2-16,-1 8 0 0,-3 4 4 0,0-7 0 16,0 7 3-16,0 0 1 0,0 0 2 15,0 6 0-15,0-1-1 0,0 1-4 16,0-2-2-16,0 0-3 0,0 1-4 16,0 0-3-16,0-1-4 0,0 2-5 15,0-2 2-15,-1 2 3 0,1 0 5 16,0 0 5-16,0 2 3 0,0 11-2 15,0 5 0-15,1 4 0 0,2 0-1 16,0 1 0-16,0 2-1 0,3 0 2 16,-1 2-2-16,0 1 2 0,-1 0-1 0,-1-3-1 15,3 0 2-15,-2-3-1 0,-1-7 0 16,0 1 0-16,1-5 0 0,-2-1 0 16,-1 2 1-16,2-7-2 0,-3 5 1 15,3-5 0-15,-3 0-1 0,3-1 1 16,-3-4 1-16,0 0-2 0,0 0 2 0,0 1-1 15,1 1 0-15,-1-1 0 0,0 1 0 16,2 0 1-16,-2 5 2 0,0-1-1 16,0 5 1-16,-6 3 1 15,0-2 3-15,-4 1-4 0,0-2 3 0,3-3-3 16,-1-2 2-16,-3-2-2 0,4 2 3 16,-5-2-1-16,4-1-1 0,-1-2 1 15,-3 2-3-15,2-3-3 0,-6 1-5 16,5 1-1-16,-7-1-10 0,1 3-15 15,5-3-24-15,-5 5-20 0,1 0-42 0</inkml:trace>
  <inkml:trace contextRef="#ctx0" brushRef="#br0" timeOffset="210036.7256">5169 3388 286 0,'0'0'34'16,"0"0"-8"-16,0 0-4 0,0 0-7 16,0 0-6-16,0 0-3 0,0 0-4 0,0 0-3 15,0 0-7-15,0 0-4 0,-20-20 0 16,20 20 1-16,0 0 5 0,0 0 4 16,0 0-3-16,0 10 2 0,2 0-1 15,2 5-2-15,4-1 0 0,-3-4-1 16,1 6 2-16,-2-2 1 0,2 2 3 0,4 2 1 15,-6-4 1-15,2-1 0 0,-3-4 0 16,3-2 1-16,-2 0-2 16,0-4-2-16,-1-1 2 0,-3-2 4 15,6 0 6-15,4 0 4 0,3-9 1 0,6-5-5 16,-3-2-3-16,-6-2-3 0,2 0 1 16,-4 4 2-16,-2 0-1 0,0-2 1 15,-3 6-2-15,1 0-1 0,-2 6 3 16,-2-3 2-16,1 4 3 0,-1-4 1 15,2 3 1-15,-2 4-1 0,0-2-5 0,0 2-2 16,0-2-5-16,2 1-2 0,-2 1-2 16,0-2-4-16,0 2-2 0,0 0 0 15,0 0 2-15,0 0 3 16,0 0 4-16,0 0 2 0,0 11 0 0,6 6-1 16,-2 4-2-16,-1 1 1 0,0 1-2 15,-1 3 4-15,-2 5 0 0,0 2-1 16,0 4 0-16,0 2-1 0,0-1-2 15,-3 2 1-15,0-4-3 0,1 0 4 16,2-2-1-16,0-4-5 0,0-7 4 0,0-2-1 16,0-9 2-16,0-5 4 0,0 0-2 15,0-2-2-15,0 0 2 0,0-2 1 16,0 4-1-16,0-7 2 0,0 0 1 16,0 0 3-16,0 1 1 0,0 1 1 15,0-2 2-15,0 1 3 0,0-1 4 16,0 0 3-16,0 2 1 0,0-2-4 15,0 0-5-15,0 0-10 0,-4-8-1 16,-4-5-4-16,-1-4-1 0,0-1 5 16,5-1-6-16,-2-2 6 0,-1-3-2 0,1-5-5 15,3-4 2-15,0-4-4 0,3-4 2 16,0-3-2-16,0-1-1 0,10 0-1 16,5 5-1-16,-1 0-2 0,6 7-9 15,-2 2 0-15,5 6 2 0,0 4-1 16,-3 3-12-16,1 3-1 0,-6 6 0 0,0 3 3 15,-4 4 14-15,1 0-6 16,0 2-12-16,-1 0-7 0,-1 0-2 0,-4 7 0 16,-4 7-8-16</inkml:trace>
  <inkml:trace contextRef="#ctx0" brushRef="#br0" timeOffset="222227.7056">24487 17088 0 0,'0'0'6'0,"0"0"0"0,0 0 0 16,0 0 4-16,0 0-2 0,-83 10 1 0,59-7 0 15,0 1-2-15,1-1 0 0,0 2-1 0,1 0 0 16,0 2-2-16,6-4 0 15,3 2 0-15,4-2 1 0,5-2-3 16,-1 2 2-16,5-3-4 0,-2 0 1 16,2 0 5-16,0 0-2 0,0 2 6 0,16-2 1 15,7 0-5-15,9-2 0 0,4-3-3 16,3-5 1-16,3 1-3 0,3-2-1 16,-2 4-4-16,2-4-4 0,-3 2 1 15,-3 1 1-15,0 1 1 0,-6-2-1 16,-4 3-8-16,-10 2 1 0,-6 3 2 0,-7 1 2 15,-6 0 1-15,0 0 0 16,0 0-1-16,1 0 4 0,-1 0 7 16,0 0 1-16,-7 0-2 0,-12 1 0 15,-8 6-1-15,-5 0 1 0,-3-1 0 0,-4 0-1 16,-1 2 2-16,1-3-4 0,3-1 1 16,1-1 1-16,4 2 0 0,11-2-1 15,7-3 2-15,9 1-1 0,4-1-2 16,-2 0 1-16,2 0-3 0,-1 0-1 15,-1 2 2-15,0-2 2 0,0 1 1 0,2-1-1 16,-1 0 3-16,1 3 0 0,0-3 3 16,0 0 2-16,0 0 0 0,0 0 4 15,0 0-3-15,1 3 1 16,1-3-1-16,5 0-3 0,-1 2-1 0,5 1-1 16,6-3-3-16,-2 3-4 0,8 1-5 15,-1 1-8-15,2-2-10 0,1 2-20 16</inkml:trace>
  <inkml:trace contextRef="#ctx0" brushRef="#br0" timeOffset="223140.8921">25624 17145 75 0,'0'0'17'16,"0"0"-6"-16,0 0-4 0,0 0 1 16,0 0-4-16,0 0-2 0,0 0 2 15,0 0-3-15,0 0 6 0,0 0 1 16,65-19 2-16,-32 15-3 0,2-2-2 0,4 0-2 15,0-2 1-15,2 1-2 0,2-2-3 16,-4 1 1-16,0 2-4 0,-4-2 0 16,-2 2-2-16,-4 2 0 15,-3-2-1-15,-7 2-14 0,-9 3 2 0,-4 1 3 16,-6 0-1-16,0 0 16 0,0 0-4 16,1 0 1-16,1 0 3 0,-1 0 5 15,1 0 4-15,-2 0-1 0,0 0-3 16,-6 3-1-16,-7 3-3 0,0 0-2 15,-3-1-4-15,0 0-8 0,6-3-14 0,-6 3-11 16</inkml:trace>
  <inkml:trace contextRef="#ctx0" brushRef="#br0" timeOffset="223679.1482">25703 17181 124 0,'0'0'28'0,"0"0"-3"0,0 0-6 15,0 0-1-15,0 0-4 0,0 0-2 16,0 0-6-16,0 0-3 0,0 0 2 16,60-4 1-16,-34-1 5 0,4 1-3 15,4-1-2-15,3 2-3 0,-1-5 1 0,0 4-3 16,-1-1-2-16,-3 2-2 15,-5-1-2-15,-1 1 1 0,-8 3-2 16,-1-5 1-16,-5 5 0 0,-5-2-4 16,-1 2-4-16,-6 0 3 0,0 0 4 0,0 0 4 15,0 0 6-15,0 0-1 0,-5 9-3 16,-9-2-2-16,-4 3-3 0,-5-2-4 16,-1 0 0-16,-1-1-9 0,-1 1-5 15,0-1-10-15,-1-2-4 0,-1-2 4 16,-1 1 10-16,2-1 12 0,-1 0 8 0,5 4 1 15,7-5 14-15,5 0-12 16,1 1 0-16,4-3 1 0,0 0-12 0,0 0 14 16,6 0-1-16,-1 0 3 15,1 0 2-15,-3 0 1 0,2 0 2 0,-1 0 4 16,1 0 5-16,-1 0 5 0,1 0 3 16,-1 0 0-16,1 0 14 0,-1 0-20 15,1 0-7-15,-1 0-4 0,2 0-20 16,0 0 15-16,0 0-4 0,12 0 1 15,5-3-3-15,6 3 0 0,-1 0 14 0,1 0-18 16,0 3-1-16,3 0-3 0,0 2-8 16,-1-4 0-16,1 1-9 15,-1-2-13-15,-7 2-19 0,1-2-15 16</inkml:trace>
  <inkml:trace contextRef="#ctx0" brushRef="#br0" timeOffset="225157.1588">26438 17120 3 0,'0'0'2'0,"0"0"-2"0,0 0 1 16,0 0-1-16,0 0 3 0,0 0 0 15,0 0-2-15,0 0 2 0,0 0-1 0,0 0 0 16,10-2 2-16,2 0-6 15,2 2-4-15,-4-1-5 0,2-1 6 16,1 2 5-16,-1 0 4 0,0-3 1 16,2 1-5-16,-3 2-2 0,2 0 0 0,-9 0 2 15,2 0 1-15,-6 0-1 0,0 0 3 16,0 0-2-16,2 0 5 0,-1 0 6 16,1 0 4-16,-2 0 4 0,0 0 3 15,1 0-2-15,-1 0-3 0,-1 0-5 16,-11 0-5-16,-7 0-6 0,-7 0 0 0,3 2 2 15,-4 1-2-15,1 0 1 0,1 0 3 16,9-2-2-16,-3 1 3 16,9-2 0-16,-3 3-1 0,3-3-1 15,6 0-4-15,-1 1 2 0,5-1-2 0,-1 0-2 16,1 0 0-16,-2 2-2 0,0-2-2 16,2 2 1-16,0 1 1 0,0-3 3 15,11 3 1-15,7-2 2 0,3 2 0 16,1-3-1-16,1 0-4 0,-8 0 1 15,2 0-6-15,-6 0-1 0,3-3 0 0,-2 2 0 16,0 1 6-16,1-1 2 0,-7 1-1 16,5 0 1-16,-5 0-1 15,1 0-2-15,-1 0 2 0,-6 0-1 0,0 0 3 16,0 0 4-16,0 0 2 0,2 0 1 16,-2 0 0-16,-2 0-3 0,-11 1-3 15,-6 3 2-15,-7-1-2 0,-1 2 2 16,1-2 1-16,0 0-3 0,2-2 2 15,7 2 0-15,-3-3 1 0,3 2 1 16,2-2 0-16,-2 0 1 0,4 0 2 0,7 0 1 16,2 0-4-16,4 0 0 0,-2 0-4 15,2 0-3-15,-1 0 1 0,1 0-1 16,0 0 1-16,0 0 1 0,0 0-2 16,13 0-1-16,7 0 1 0,6-5-2 15,0 1 2-15,-1-1-1 0,1-1 0 16,-2 2-3-16,-5 1-3 0,-3 0-6 15,-3 1 0-15,0 0 4 0,1 1-2 16,1 1 6-16,-2 0 2 0,-4 0-5 16,2 0 1-16,-5 0-1 0,-1 0-3 0,2 0 2 15,-7 0 4-15,0 0 3 0,0 0-1 16,1 0 4-16,0 0 4 0,1 0 5 16,-2 0 1-16,0 0 0 0,0 0-4 15,0 0-3-15,-11 0-3 0,-8 3 0 16,-6 2 0-16,-1-2-1 0,0 1-1 0,3 2 0 15,-2 0 1-15,2 2 1 0,0-3-1 16,3 0-1-16,-1 3 1 16,6-1 0-16,3-2 2 0,3 0-1 15,5-3 0-15,-3 3-2 0,6-2 10 0,-2 0-9 16,1 4 0-16,2-7-2 0,3 2 2 16,8 3 0-16,5-3 5 0,5-2 3 15,5-2-11-15,1-5 15 0,-1-6-5 16,2 6-3-16,-2-3 0 0,-3 2-3 15,-9 1-5-15,4 5 1 0,-4-4-6 0,-1 4-8 16,3 0-12-16,-5-1-7 0,-6 2-3 16</inkml:trace>
  <inkml:trace contextRef="#ctx0" brushRef="#br0" timeOffset="225548.3811">26246 17412 181 0,'0'0'50'0,"0"0"-3"0,0 0-5 0,0 0-7 15,0 0-11-15,0 0-13 0,0 0-3 16,0 0-10-16,0 0 0 0,-19-29-2 16,19 27 3-16,7-4 3 0,8 0-2 15,8 0-1-15,1 5 1 0,5-2 0 16,2 2-1-16,-1-1-1 0,0 0-3 0,2 2-4 15,-1-3-1-15,-1 1-1 16,0 1-5-16,2 0-10 0,-3-3-12 16,0 2 3-16,-4 1-9 0,-8-3 0 15,0-1-6-15,-7 3-25 0</inkml:trace>
  <inkml:trace contextRef="#ctx0" brushRef="#br0" timeOffset="226290.4095">26931 17115 80 0,'0'0'37'0,"0"0"-9"16,0 0-4-16,0 0-7 0,0 0-7 15,0 0-4-15,0 0-1 0,0 0-3 0,0 0 0 16,0 0-1-16,35-32-1 0,-15 27 2 16,5-3 0-16,-1 1-2 15,5 0 0-15,2-1 0 0,-1-2-1 16,2 1 1-16,1 0-1 0,-1 2-2 0,1-1-1 16,-2 1-1-16,-3-3 1 0,-2 3-4 15,-5-1 1-15,-4 2-3 0,-4 0 2 16,-4 3 3-16,-5 1 1 0,0 1 4 15,-4 1-4-15,0-1-1 0,0 1-3 16,0 0 1-16,-1 0-6 0,-13 0-5 0,-4 2-4 16,-8 6-7-16,2 1-5 0</inkml:trace>
  <inkml:trace contextRef="#ctx0" brushRef="#br0" timeOffset="226565.7498">26937 17163 208 0,'0'0'43'0,"0"0"-5"16,0 0-6-16,0 0-8 0,0 0-9 16,0 0-5-16,0 0-5 0,0 0-1 15,0 0-2-15,41-23-2 0,-17 13 1 16,2-1-3-16,0 0 3 0,2 2-1 0,-1 0 0 15,1 2-1-15,-2-1-7 16,0 3 0-16,-2-2 0 0,0 2-10 16,-7 2-7-16,-1 2-3 0,-3 1-6 15,-8 0 5-15,6 0 2 0,-4 0-19 0,-1 0-4 16,-1 0-11-16</inkml:trace>
  <inkml:trace contextRef="#ctx0" brushRef="#br0" timeOffset="226908.7785">26972 17265 231 0,'0'0'54'0,"0"0"-5"0,0 0-10 16,0 0-8-16,0 0-4 0,0 0-3 15,0 0-4-15,0 0-23 0,0 0 14 16,0 0-18-16,-8-22 9 0,8 16 2 0,8-1-2 16,2-1 1-16,-1 3-1 0,6 3 1 15,2-5 0-15,1 3-3 0,5-1 5 16,0 1-4-16,1-1-1 0,0-2-1 16,2 1-1-16,0-1 1 0,0 2-5 15,2 0-3-15,-4 0-10 0,1 2 1 0,-1 0 2 16,-2 0 1-16,-1-1 4 15,-4 2-5-15,-3-1-14 0,-1 2-10 16,-7 0-8-16,0 1-10 0,-6 0-8 16,0-2 6-16,4 2-11 0</inkml:trace>
  <inkml:trace contextRef="#ctx0" brushRef="#br0" timeOffset="227143.3258">27199 17262 18 0,'0'0'4'0,"0"0"-16"0,0 0 5 16</inkml:trace>
  <inkml:trace contextRef="#ctx0" brushRef="#br0" timeOffset="234925.5221">27744 13453 104 0,'0'0'33'16,"0"0"-1"-16,0 0-5 0,0 0-5 16,0 0-7-16,0 0-4 0,0 0-6 15,0 0-1-15,0 0 0 0,-10-12-1 16,10 11 3-16,0 1 2 0,0 0 4 0,0 0 2 15,3 0 0-15,7 1 2 0,8 4 0 16,2-1 1-16,8-1-1 0,1 0 1 16,6-3-1-16,1 0 1 15,7 0-3-15,2 0 0 0,4 0-2 0,5-1-1 16,3-4-3-16,5 1-3 0,1-1 2 16,7 0-4-16,-1 1 0 0,4-1 0 15,3 2-1-15,2-1-1 0,5 0-1 16,3 2 2-16,4-3-1 0,1 2-2 15,3-2 1-15,1 1 1 0,4 0 1 0,1-3 3 16,1 3-3-16,1-2-1 0,0 1 0 16,0 0 1-16,-2 3-2 0,-2-1 1 15,-2 1 1-15,-2 2-1 16,-6 0-1-16,-3 0-1 0,-2 0 1 0,-2 2 1 16,-3 1 2-16,-1-2-1 0,-5 2 0 15,-1-3-2-15,-5 1-1 0,-5-1 1 16,-2 0-1-16,-4 0 1 0,-4 0 0 15,-2-4 3-15,-1 1 1 0,-3-1-1 16,-3 0 2-16,-6 0-5 0,-4 1 0 0,-9 0 0 16,-3 1 0-16,-8 1 0 0,-7-1-1 15,4 2 1-15,-9 0 1 0,0-1-1 16,0 1 0-16,1 0-1 0,1 0 0 16,-1 0-3-16,1 0 0 0,-1-2 0 15,1 2-1-15,-1 0 0 0,0 0 0 0,1 0 0 16,-1 0 0-16,1 0 1 15,-1 0-2-15,1 0-4 0,-1 0-1 16,1 0-2-16,-2 0-1 0,1 0-11 16,-1 0-9-16,0 0-19 0,0 2-26 0,0 7-33 15,-4 5-40-15</inkml:trace>
  <inkml:trace contextRef="#ctx0" brushRef="#br0" timeOffset="235708.7616">28173 13483 161 0,'0'0'61'0,"0"0"-8"0,0 0-15 15,0 0-13-15,0 0-6 0,0 0-4 16,0 0 2-16,0 0-1 0,0 0-4 0,0 0 0 16,79-35-3-16,-56 33-1 0,1-1 2 15,2 1-4-15,0 1 2 0,2 1 0 16,2-2 0-16,6 2 1 0,3 0 0 16,5 0-1-16,5 0-2 0,4 0 1 15,4 0-3-15,6 0 0 0,5 0 0 16,5-2 0-16,5-4-2 0,3 0-1 15,4 0 1-15,2 0 0 0,-1 0 2 16,3 0-1-16,-2 0-3 0,-2 1 1 16,2 2-1-16,-2 0 0 0,-1 0 2 0,3 0-1 15,-1 0 1-15,-2 2-2 0,-4-1 0 16,-2 2 0-16,-4 0 0 0,-2 0-2 16,-4 0 2-16,-2 3 2 0,1 0-2 15,-2-1 2-15,-1-1-2 0,-2-1 0 16,0 0 0-16,-3 0 0 0,-2-6-1 0,-2 1 1 15,-3-2 0-15,-6 1 0 16,0-2 5-16,-2 1-5 0,-5 0 5 16,0 2 0-16,-6-1-4 0,-4-1 4 15,-4 3-5-15,-7 1 2 0,-7 0 0 0,-2 1-1 16,-4 1 0-16,-1-1 1 0,2 2-1 16,-6 0 1-16,0-1-2 0,0 1 0 15,2 0 1-15,-1 0-2 0,0 0 1 16,1 0 0-16,-1 0 0 0,1 0 0 15,-2 0 0-15,1 0 0 0,-1-2 1 0,3 2-1 16,-3 0 0-16,0 0-1 0,1 0 1 16,-1 0-3-16,0 0 0 0,0 0-2 15,0 0-1-15,0 0-3 16,0 0-7-16,-10 2-11 0,2 2-21 0,-3 4-33 16,0 1-58-16,1 2-104 0</inkml:trace>
  <inkml:trace contextRef="#ctx0" brushRef="#br0" timeOffset="251765.0066">6268 5102 156 0,'0'0'52'0,"0"0"-12"0,0 0-4 15,0 0-7-15,0 0 0 0,0 0-8 0,0 0-9 16,0 0-6-16,0 0-5 15,0 0-4-15,-17-7-2 0,17 7-4 16,-3 0-3-16,3 0 5 0,-3 0 2 16,2 12 6-16,-2 7 0 0,-3 5 1 0,3-1-6 15,2-5 0-15,1 0-5 0,0 0 3 16,0-6 4-16,0 7 1 0,0-7 9 16,0-1-2-16,1 1 2 0,-1-6-3 15,2 0-2-15,-2-6 3 0,0 0 2 16,0 0 5-16,1 1 7 0,-1 1 1 0,0-1 7 15,3 1 4-15,-3 0-2 0,0-2-8 16,1 0-7-16,-1 0-9 16,0 0-2-16,0-7 3 0,0-5-1 15,0-6-1-15,-1 0-3 0,-2-6-6 0,3-1 1 16,-1 0-3-16,1-2 4 0,0 9 2 16,0-1 2-16,0 6-2 0,0 0 1 15,0 1 0-15,0 5 0 0,0 3 0 16,0 4-1-16,0-1 0 0,0 1-2 15,0-2 0-15,0 1-7 0,0-2 0 0,0 3 1 16,1 0 2-16,9 4 6 0,3 7 2 16,6 4-1-16,-3 5-3 0,3 1 0 15,-1 1 3-15,-3 5-2 0,2-2 5 16,-2 2 0-16,-1 0-3 0,-1-5 1 16,-1-1-3-16,-4-6 0 0,0-1-3 15,-4-4 0-15,2-3-6 0,-2 1-3 16,-1-5-9-16,1 1-6 0,-4-4-8 15,0 0-12-15,0 0-30 0,3 0-13 16,-3-9-24-16</inkml:trace>
  <inkml:trace contextRef="#ctx0" brushRef="#br0" timeOffset="252006.275">6147 5156 306 0,'0'0'77'0,"0"0"-13"16,0 0-18-16,0 0-13 0,0 0-12 16,0 0-12-16,0 0-4 0,0 0-7 0,0 0-1 15,0 0 2-15,-10-30-1 0,18 13-4 16,4-3 2-16,4 4 2 0,6-2-1 16,1 2 5-16,4 0-1 0,2-2-1 15,0 0-3-15,-2 4-4 0,-2 0-7 16,0 3-13-16,-8 5-16 0,-8 1-34 0,1 5-28 15,0 0-31-15</inkml:trace>
  <inkml:trace contextRef="#ctx0" brushRef="#br0" timeOffset="252579.6721">6600 5037 320 0,'0'0'39'0,"0"0"-6"16,0 0-10-16,0 0-13 0,0 0-8 15,0 0-8-15,-15-84-2 0,22 66 3 16,2 4-13-16,2 4-7 0,1 6 0 0,-3 1 5 16,4 3 14-16,3 0-1 0,1 3-1 15,6 6-6-15,-1 2 2 0,-2 3 8 16,0 0 6-16,-2 2 0 0,-1 2-1 16,-2-2 0-16,-1 0 2 0,-4-1 0 15,2 1 0-15,-4-6 0 0,-3 2-2 0,-1-4-1 16,-4-4 1-16,3 7 2 15,-3-5-2-15,0 5 4 0,0-1 2 16,0 0 1-16,0 0 3 0,-6-2 3 16,2 1 11-16,1-6 2 0,1 1 4 0,2-4 0 15,-1 0-11-15,-5 0-3 0,-4 0-6 16,4-1-1-16,-8-7 5 0,8 2 1 16,0-1 2-16,-1-5-2 0,4 4-10 15,-4-8-6-15,1-2-1 0,3-1-1 16,-1-7 1-16,1 0 0 0,0-2-8 0,3 1-3 15,0 0 0-15,0 2 0 0,3 9 5 16,4 0 0-16,-1 4-6 16,4-1-1-16,6-3-4 0,3-1 1 15,5 2-8-15,3 1-1 0,0 1 1 0,-1 6-9 16,-4 2-3-16,-5 2-20 0,-4 3-24 16,-4 0-36-16</inkml:trace>
  <inkml:trace contextRef="#ctx0" brushRef="#br0" timeOffset="252801.6569">7087 5057 447 0,'0'0'31'0,"0"0"-16"0,0 0-6 16,0 0-13-16,0 0-23 0,0 0-70 15,0 0-89-15</inkml:trace>
  <inkml:trace contextRef="#ctx0" brushRef="#br0" timeOffset="259364.8746">31236 13379 3 0,'0'0'7'0,"0"0"3"0,0 0 3 0,0 0 2 16,0 0-1-16,0 0 0 0,0 0 1 15,0 0-3-15,0 0-2 0,-7-6-1 16,7 6-3-16,-1 0-2 0,1 0-4 15,0 0 1-15,0 0-1 0,0 0 2 16,-2 0-1-16,2-2-1 0,0 2 0 16,0 0 0-16,0 0-1 0,0 0 5 0,0 0-4 15,0 0 2-15,0 0-2 0,0 0-4 16,0 0 4-16,0 0 1 0,0 0 0 16,0 0 2-16,0 0-1 0,0 0 4 15,0 0-5-15,0 0 2 0,0 0-2 16,0 0 2-16,0 0 1 0,0 0 1 0,0 0-2 15,0 0 0-15,0 0 3 0,0 0 2 16,0 0 0-16,0 0-1 16,0 0 0-16,0 0-1 0,0 0-1 15,0 0 1-15,0-2-3 0,0 2 6 0,0 0-7 16,0 0-1-16,0 0-1 0,0 0 0 16,0 0 0-16,0 0-1 0,0 0-1 15,0 0-1-15,0 0 1 0,0 0-2 16,0 0 4-16,0 0-3 0,0 0 1 15,0 0-1-15,0 0 1 0,0 0 2 0,0 0 1 16,0 0-1-16,0 0 0 0,0 0-4 16,0 0 3-16,0 0 6 0,0 0-5 15,0 0 5-15,0 0-4 16,0 0-6-16,0 0 5 0,0 0 0 0,0 0-1 16,0 0-1-16,0 0-2 0,0 0-3 15,0 0 3-15,0 0 2 0,0 0 0 16,0 0 2-16,0 0-5 0,0 0 4 15,0 0-6-15,0 0-4 0,0 0 4 16,0 0-3-16,0 0 1 0,0 0-3 0,0 0 0 16,0 0 1-16,0 0 8 0,0 0 2 15,0 0 1-15,0 0-2 0,0 0 0 16,0 0 2-16,0 0-1 16,0 0 6-16,0 0-4 0,0 0 0 0,0 0 0 15,0 0 0-15,0 0-2 0,0 0-7 16,0 0-12-16,0 0-35 0</inkml:trace>
  <inkml:trace contextRef="#ctx0" brushRef="#br0" timeOffset="260689.0795">24603 14810 4 0,'0'0'-1'0,"0"0"-2"0</inkml:trace>
  <inkml:trace contextRef="#ctx0" brushRef="#br0" timeOffset="261117.5224">27955 14716 99 0,'0'0'27'0,"0"0"-2"15,0 0-5-15,0 0-4 0,0 0-5 0,0 0-6 16,0 0 0-16,0 0-2 0,0 0-3 16,0 0-3-16,4-35-5 0,-7 30-8 15,2 2-5-15,1 3-6 0,-2-1-4 16,2 1-1-16,-1 0-6 0</inkml:trace>
  <inkml:trace contextRef="#ctx0" brushRef="#br0" timeOffset="262940.109">21339 16245 6 0,'0'0'5'16,"0"0"0"-16,0 0-3 0,0 0-1 15,0 0 0-15,0 0-1 0,0 0 0 0,0 0 3 16,79-11-2-16,-58 15 1 0,1 1 2 15,1 0 1-15,0-1-1 16,6-1 1-16,1 0 1 0,5-1-1 16,2-2 3-16,4 0 2 0,1 0 2 0,4 0 2 15,2 0 0-15,4-2 2 0,3-1-4 16,3 2-1-16,0-1-1 0,0 1-1 16,3-1-3-16,1 2 0 0,4-1 0 15,-1-1-1-15,2 2 0 0,2-1 1 16,2-1 0-16,4 0-1 0,3-2 0 15,2 1 5-15,2-5 0 0,1 1 3 16,2-3 0-16,3 2 0 0,3-3-4 0,2-1-1 16,1 0 0-16,1-2-4 15,-1 2 1-15,2 1-2 0,-2 2 1 0,-2 1-2 16,-1 5 1-16,-1-2-3 0,-2 1 1 16,-3 3 2-16,-1 1-3 0,-3 0 0 15,2 0 1-15,-2 0 1 0,1 0-1 16,0 0 0-16,2 0-1 0,-3 0 2 15,3 0 1-15,0 0-3 0,0-5 1 0,0-1 0 16,1 0-1-16,-1-1 0 0,-1-3 1 16,0 1-1-16,0 0 0 15,-2 0 2-15,0-2-1 0,0 1 2 16,-2-1-1-16,1 0 0 0,-3 3 0 0,-1-2-1 16,-4 3-4-16,-1 1 3 0,-4 1-1 15,-1 1 1-15,-2 1 3 0,-1 1-1 16,0 2 0-16,-3 0-1 0,-2 0 2 15,-4 0-2-15,1 0 1 0,-3 0 2 16,0 0 0-16,-1 2 0 0,-2-2 1 0,0 0-1 16,1 0 0-16,1 0 2 0,0 0-1 15,-1 0 1-15,1 0 3 0,-2 0-3 16,3 0 0-16,-1-2-3 0,-1 1-3 16,-1-1 1-16,-1 2 2 0,0 0-2 15,-3 0-1-15,0 0 0 0,-2 0 0 16,-1 0-1-16,-2 0 1 0,-5 0-3 15,-3 0 1-15,-10 0 0 0,-6 0-5 16,-4 0-1-16,-7 0-6 0,1 0 0 16,-6 0-2-16,0 0 1 0,0 0-2 0,1 0-8 15,-1 0-16-15,0 0-20 0,-12 0-22 16,-11 3-32-16</inkml:trace>
  <inkml:trace contextRef="#ctx0" brushRef="#br0" timeOffset="263884.0631">21585 16181 84 0,'0'0'35'16,"0"0"-3"-16,0 0-1 0,0 0-2 15,0 0-6-15,0 0-4 0,97 25 0 16,-72-22-2-16,-1 1 3 0,1-3-1 15,4-1-2-15,3 0-3 0,3 0-3 16,8 0-2-16,2-1 1 0,6-4-1 16,4 1 1-16,3-2-1 0,6-2-2 0,2-1 1 15,7 1-2-15,6-2-1 0,5 1 0 16,3-1 0-16,8-2 0 0,2 3-1 16,3 0-1-16,3 0-1 0,2 1-1 15,-1 0 1-15,-1 1 0 0,1 0 1 16,-4 1-2-16,0 1-1 0,1 0 0 0,-3 3 0 15,1 1 1-15,0 1-1 16,1 0 0-16,3 0 0 0,-3 0-2 16,-1 0 2-16,0 0 1 0,3-1-1 15,0-2 2-15,2 0 0 0,1 1 0 0,2-4-1 16,3 3 2-16,0-1-2 0,3-1 1 16,-2 2-1-16,1 0 1 0,0 0-1 15,0 3 3-15,-1-3-1 0,-1 3-2 16,-3 0 0-16,-2 0 0 0,-2 0 1 15,-3 0 0-15,-3 0 1 0,-2 0-2 0,-6 0-1 16,-4 0 0-16,-4-2 0 0,-6 1 1 16,-3-4-1-16,-7 2-1 0,-3 1 0 15,-5-3-2-15,-5 1 5 16,-4 3-2-16,-8-2 0 0,-6 1 0 0,-10 1-2 16,-11 1 2-16,-1-1 0 0,-7 1-1 15,0 0 0-15,1 0-1 0,-6 0 3 16,0 0 0-16,0 0 1 0,1 0 2 15,1 0-1-15,-1 0 1 0,2 0 1 16,-2 0 0-16,1-3-3 0,-1 3 1 0,-1 0-1 16,1 0-1-16,-1-2-1 0,2 0 0 15,-2 1 1-15,1-1-1 0,-1 1-1 16,0 0 1-16,2-1-3 0,-2 1 0 16,0 1-1-16,1-2-5 0,-1 2-2 15,0-2 0-15,2 2-2 0,-2 0-2 16,0 0-7-16,0 0-20 0,0 5-13 15,-5 4-25-15,0 0-13 0,-2-1-35 16</inkml:trace>
  <inkml:trace contextRef="#ctx0" brushRef="#br0" timeOffset="264619.7467">25089 16069 34 0,'0'0'23'0,"0"0"9"15,0 0 2-15,0 0-2 0,78-17-5 16,-58 12-6-16,2-1-3 0,0-1 2 0,4 2 1 16,1-1-3-16,2 3 0 0,1-3-4 15,2 1-2-15,3 0 0 0,3 0-2 16,3 1 1-16,4 0-3 0,4 1 1 16,5-1-1-16,5-3 0 0,8 2-2 15,4-3-4-15,4-1 3 0,7-1-1 0,4-1 1 16,5 0-1-16,4-1-3 15,3 0 2-15,4-1-1 0,2 1 3 16,0 1-2-16,-1 2-1 0,1-1-3 16,-3 0-3-16,0 3 2 0,-1 2-2 0,-3-2 5 15,-2 3-2-15,-4 0 2 0,-3 1-2 16,-8 0 2-16,-2 2-2 0,-7 0 0 16,-6 1 0-16,-4 0-2 0,-6 0 3 15,-9 0-1-15,-7 0-2 0,-14 0-1 16,-9 0-2-16,-6 0 0 0,-6 1 0 0,2-1 5 15,0 1 4-15,-6-1 3 0,0 0 2 16,0 0 1-16,1 0 1 16,1 0 1-16,-2 0-2 0,0 0-3 15,0 0 1-15,0 0 0 0,0 0-1 0,0-2 1 16,-3-2-5-16,0 1-3 0,-6-3 1 16,6 3-2-16,-1 0 0 0,1 2-1 15,-1-1-4-15,-1 1-8 0,1-1-19 16,-6 2-32-16,0 0-42 0,-3 6-59 15</inkml:trace>
  <inkml:trace contextRef="#ctx0" brushRef="#br0" timeOffset="267383.7766">5198 6106 45 0,'0'0'30'0,"0"0"-6"0,0 0-4 0,0 0-7 15,0 0-7-15,0 0-7 0,0 0-3 16,0 0 0-16,0 0 0 0,2 15 1 16,-2-1 3-16,1 6 3 0,-1 8-3 15,3-1 3-15,-3 5-3 0,3-1-3 16,0 3 2-16,0-1 0 0,-2 2-4 0,2 0 3 15,-1 0-3-15,0 0 4 0,-2-2-2 16,0-1 2-16,0-4 2 16,0-8-2-16,0-7 6 0,0-7-5 15,0-6 2-15,0 0-1 0,0 0 3 0,0 1 1 16,0 1-2-16,0-1 1 0,0 1-2 16,0 0-4-16,0-1 1 0,0 0-3 15,0 1 2-15,0-1-4 0,0 1-3 16,0-1 0-16,0 1 1 0,0 0-1 15,0-1 5-15,0 1-4 0,0-1-1 0,0 1-2 16,0-1-1-16,0 0 5 0,0 1 4 16,0-1 1-16,0 1 6 0,0-2 0 15,0 0-2-15,0 0 1 16,0-2 0-16,0-11-2 0,0 1-2 0,0-9 2 16,0-3-5-16,0 1 7 0,2-9-1 15,-2 4-5-15,0-2 0 0,1-1 0 16,-1 1 2-16,0-3 2 0,0 0 1 15,0-4 0-15,0 2 0 0,0 0-2 16,0 2 2-16,-3 3 0 0,-1 3 3 0,0 4 0 16,-2 3 1-16,3 5 1 0,0-1 0 15,2 7 4-15,-1 3 2 0,2 2 1 16,0 4 1-16,-1-2-6 0,1 2-5 16,0-2-9-16,-2 1-3 0,2-1-1 15,0 2 6-15,0 0 3 0,0 0 1 16,0 11 1-16,2 6 1 0,2 5-1 15,-1 6 0-15,0 1 0 0,-3 3 0 16,0 3 1-16,0 1 0 0,0 6 0 16,-3-2 0-16,0 3-2 0,0 1 0 0,-1 1 2 15,-3 1 1-15,1 2 0 0,2-2-1 16,-1-1-1-16,2-2-4 0,0-6 1 16,2-3 1-16,-1-11-3 0,2-9-2 15,0-8 0-15,0-6 0 0,0 0 3 16,0 0 2-16,0 1 0 0,0 0 0 15,0 1 6-15,0-2 7 0,0 1 5 0,6-1-2 16,3-7-6-16,1-8-5 0,3-5-4 16,-3-3-2-16,0-1 2 15,-1 1-1-15,-2-2-1 0,-1 0-4 0,-1 0 4 16,-4-3-5-16,3-1 1 0,-1 0 4 16,-3 1-5-16,0-3 2 0,3 1 1 15,-3 0-1-15,0-2 0 0,0-2 0 16,0 0 2-16,0 0-1 0,0 0 3 15,0 4 0-15,0 3 1 0,0 7 3 0,-3 3 0 16,3 7 1-16,-3 0 4 0,-1 0 1 16,3 5 1-16,-1 1-4 15,2 4-6-15,-1-1-7 0,1 1-4 0,-2 0 4 16,-1 0 3-16,0 1 5 0,0 11 1 16,-1 8 0-16,4 2-3 0,-3 10 1 15,3-3-1-15,0 0 0 0,0-2 1 16,0-1 0-16,0-2 0 0,0 1 1 15,0-1-1-15,3-1 0 0,1 3 0 16,1 0 1-16,-1 3 2 0,-2-1-3 0,1 2 3 16,-2 1-4-16,-1-2-4 0,0-2 5 15,4-1-3-15,-4-8 3 0,0-7 3 16,0-1-3-16,0-4-1 0,0 0 1 16,0 1-2-16,0-7 2 0,0 0-2 15,0 0 0-15,0 1-4 0,0 1-3 16,0-1-7-16,0 0-2 0,3 1-6 15,-3-1-7-15,0-1-17 0,0 2-20 16</inkml:trace>
  <inkml:trace contextRef="#ctx0" brushRef="#br0" timeOffset="269820.1124">5262 6031 112 0,'0'0'31'0,"0"0"-4"0,0 0-9 16,0 0-6-16,0 0-4 0,0 0-5 0,0 0-1 16,0 0-3-16,0 0-2 0,0 0 0 15,-19-14-3-15,18 13 0 0,1 1-1 16,-2-2 1-16,2 2 1 0,-1 0-1 15,1-2 2-15,-2 2-1 0,2 0 1 16,0 0 2-16,0 0 1 0,0 0 2 0,0 0 1 16,0 0-1-16,0 0 1 0,3 0 0 15,2 0-2-15,3 0 1 0,-1 5 1 16,-1-1-2-16,0 2 1 0,-3-2 2 16,0 1-1-16,2 0 2 0,-3 0 0 15,1-1-2-15,-3 0 4 0,0 3 3 16,0-2 4-16,0 5 4 0,-2-2 1 15,-6 2-2-15,-1 1 1 0,-4-3 0 16,6-4 3-16,-3 0 2 0,1 1 0 16,3-3-1-16,3-1-4 0,3-1-7 0,-2 0-4 15,2 0-2-15,-2 0 1 0,1 2 1 16,-1-2 0-16,1 0 3 0,-1 0-1 16,1 0-1-16,-2 0-1 0,0 0 1 15,-1-2-1-15,-2-4-7 0,-1-1-7 16,1-4-3-16,3 2 1 0,3-5 3 0,-1 2 5 15,1 6-1-15,0-6 0 0,0 6-1 16,0-1-4-16,0 2-4 0,0-2-3 16,0 3-2-16,0-1 5 15,0-2 2-15,1 4 6 0,8-2 1 0,-2 1 0 16,3 1-2-16,-1 1 1 0,2 0-2 16,2 1 2-16,-1 1 2 0,1 0 2 15,-3 0-1-15,3 0 1 0,-7 0 0 16,4 0-1-16,-6 0 1 0,1 0-1 15,2 5 3-15,-4-2 1 0,-2 6 0 0,2-1 0 16,-3 2-2-16,0 7 3 0,0-2 1 16,-4 3 0-16,-6-1 2 15,1-2 1-15,2-6-1 0,-2 2 4 16,2-5 1-16,4-4 3 0,-6 3 2 0,5-2-5 16,-9 0-1-16,4 0-4 0,3-3 1 15,-4 0 0-15,3 0 2 0,-6 0-4 16,0-6 0-16,3 2-3 0,-2-3-3 15,1-5 2-15,5 7-2 0,-3-8 0 16,2 6 0-16,4-4-3 0,-1 2 1 0,-2 0-2 16,3 0-2-16,2 4-1 0,1-5-1 15,0-1 0-15,0 0-3 0,4-2 1 16,2 5-1-16,-2 0 0 0,9 0 7 16,-1 1 0-16,1 1 2 0,0 2 2 15,4-1 1-15,5 2-2 0,3 0-1 0,-1 1-3 16,-7 1-4-16,1 1 3 15,-4 0 2-15,1 4-1 0,-1 3 3 16,-4 0-1-16,-1 4 2 0,-6-4 2 16,4 7 4-16,-7 1-2 0,0-4 0 0,0 6-2 15,0-9 1-15,-7 2 2 0,4-1 2 16,0-6 4-16,2 2 2 0,1-5 3 16,0 0 2-16,-5 1-1 0,-2 2-7 15,-2 1-4-15,-8 3-5 0,1-4-1 16,3 0 1-16,-4-2 3 0,7 1 0 0,4-2-1 15,-6 0-1-15,8 0 1 0,-6 0-2 16,1-3 0-16,2-2-2 16,-2 2 1-16,6 0-1 0,-4-3 0 15,4 2-4-15,2-1 1 0,-2-4-3 0,1 4-1 16,1 1-1-16,1-7 0 0,0 3 1 16,3 0 2-16,7-3 0 0,2 2 1 15,5 2 0-15,-4 2 0 0,7 2 0 16,-1 1 4-16,-9 2-1 0,12 0-2 15,-6 0-2-15,-5 0 0 0,5 2 0 0,-7 1 2 16,-1 1 0-16,0 1 0 0,-5-2 3 16,1 3 0-16,-1-2 3 15,-3 1 4-15,0 4 3 0,0 2-3 16,0-3-1-16,-7 8-1 0,-4-5 0 0,0-1 2 16,-4 2 0-16,0-1 2 0,3-4-3 15,0-2 1-15,1-2 2 0,1-1-3 16,-3 0 2-16,3-2-2 0,-8 0-2 15,8 0-2-15,-3-5-1 0,6 0-4 16,-2-1-4-16,2 0-2 0,1-3-3 0,3 1-5 16,2 3 1-16,-1 2-5 0,2-2-4 15,0-2-11-15,0-3-4 0,2-1-7 16,2 4-2-16,9-3-4 0</inkml:trace>
  <inkml:trace contextRef="#ctx0" brushRef="#br0" timeOffset="287441.4749">25737 17185 41 0,'0'0'27'0,"0"0"-7"15,0 0-8-15,0 0-6 16,0 0-2-16,0 0-3 0,0 0-1 0,0 0-3 16,0 0 0-16,-12-8 1 0,11 8-1 15,1 0 0-15,-2 0 1 0,2 0 4 16,-1-2 0-16,1 2 6 0,0 0 3 15,0 0 3-15,0 0 1 0,0 0-1 16,0-3 0-16,13 0 0 0,1-1-2 0,6-1 0 16,1-4-1-16,4 3-4 0,2-3-4 15,3-1 0-15,2 2-3 0,-1-2 2 16,-4 4-2-16,-3 2 1 0,-7-3 0 16,-2 4-3-16,-4 3-2 0,-1 0 0 15,3 0-1-15,-9 0 0 0,6 0 0 16,-4 0 2-16,-2 2-3 0,3 6-1 15,-4-7 2-15,0 2-1 0,2 0 3 16,-5-3 1-16,1 3 0 0,2 2-1 16,-1-3-2-16,1 1-4 0,-3-3-4 0,0 0-2 15,0 0-4-15,0 1-8 0,0-1-5 16,0 1-11-16</inkml:trace>
  <inkml:trace contextRef="#ctx0" brushRef="#br0" timeOffset="287737.0351">25557 17254 201 0,'0'0'39'0,"0"0"-1"0,0 0-7 15,0 0-7-15,0 0-9 0,0 0-6 16,0 0-3-16,0 0-4 0,0 0 0 15,0 0 3-15,-3 11 1 0,14-9-2 0,6 0 0 16,-1 1-2-16,1-3-1 0,1 0 0 16,2 0 0-16,4 0-1 0,1 0 1 15,-5-3-1-15,3 1 0 16,-1-5-1-16,-1 5-2 0,0-7-5 0,1 3-5 16,-3 3-23-16,2-4 5 0,-5 4-23 15,0-2 11-15,-4 4-11 0,1 1-8 16,-2 0 8-16</inkml:trace>
  <inkml:trace contextRef="#ctx0" brushRef="#br0" timeOffset="288060.4058">25495 17425 255 0,'0'0'52'0,"0"0"-8"0,0 0-9 16,0 0-6-16,0 0-5 0,0 0-4 0,0 0-3 15,0 0-6-15,0 0-5 0,-20 0 1 16,20 0-3-16,0 0-2 0,14 0 3 16,5 0-1-16,9 0-2 0,-1 0 0 15,2 0-3-15,3-5 1 0,-2 1 1 16,2-1-2-16,0-2-1 0,-2 4-3 0,1-5-1 15,1 1 2-15,2 2-2 16,4-2-3-16,1 2-1 0,-3-1-6 16,-3 2-3-16,-10 1-9 0,-4 1-10 15,-6 2-15-15,-7-3-17 0,0 3-17 0,-6 0-14 16</inkml:trace>
  <inkml:trace contextRef="#ctx0" brushRef="#br0" timeOffset="292897.3508">5227 6891 4 0,'0'0'6'0,"0"0"0"15,0 0-2-15,0 0 2 0,0 0-1 16,0 0-1-16,0 0-1 0,0 0 0 16,-4-88-1-16,4 76-1 0,-2-9 0 15,0 1 1-15,0-1-2 0,1-8 0 16,-2 3 0-16,1 0-3 0,-2-1-4 15,1-2 3-15,-3 0-6 0,2-1 0 16,-6 1 1-16,4 0 5 0</inkml:trace>
  <inkml:trace contextRef="#ctx0" brushRef="#br0" timeOffset="297647.7852">24114 8143 244 0,'0'0'49'0,"0"0"-6"15,0 0-7-15,0 0-9 0,0 0-5 16,0 0-5-16,0 0-6 0,0 0-4 0,0 0-4 16,0 0 0-16,-27-54-3 0,27 49 0 15,0-1-2-15,0 2-1 16,1-7-1-16,7-1 0 0,3 3 0 0,-1-1-3 16,1 3-1-16,-2 4-2 0,0 0 3 15,7 0 5-15,0 0 2 0,7-1 3 16,-1 3-2-16,0 1-1 0,-1 0 0 15,-1 1-1-15,-4 7-1 0,-1 4 2 16,-4 4-1-16,-2 3 2 0,-4 3-1 16,-4 5-1-16,-1 3 0 0,-6 5 1 0,-6 3 0 15,-6 2 2-15,-3-1-2 0,-3-1 1 16,-2-4 0-16,3-6-1 0,2-3-2 16,7-10 2-16,1-3 0 0,4-5 3 15,1 0 3-15,-6 1 2 0,5-6 0 16,0 3 1-16,0-5 3 0,3 0-1 15,-5 0-1-15,-2-7-2 0,7-1-4 0,-4-4-2 16,7 2 0-16,2-2-2 16,1-8-2-16,0 5 1 0,5-9-2 15,7 7 0-15,-1 4-2 0,-2 4-1 0,7 2 0 16,-1 5 0-16,5 2 3 0,3 0-1 16,1 1-1-16,-2 7 0 0,1 2-4 15,0 4-3-15,-1 3 0 0,0 0 2 16,1 0-1-16,-2 1-2 0,-2 2-6 15,3-3-4-15,-3 0-9 0,-2 0-18 0,-4-6-19 16,-1 0-13-16,-3-5-18 16</inkml:trace>
  <inkml:trace contextRef="#ctx0" brushRef="#br0" timeOffset="298215.3572">24719 8140 489 0,'0'0'39'0,"0"0"-13"15,0 0-11-15,0 0-9 0,0 0-4 0,0 0-4 16,0 0-3-16,0 0-2 15,0 0 5-15,1 8-1 0,-9 13 4 16,-1 6 1-16,0 5-2 0,-4 3-2 16,3 0 2-16,-2 0-3 0,0 0 2 0,1-3-1 15,3-1-1-15,-1-8 3 0,3-5-3 16,3-2 4-16,0-5-1 0,2-7 0 16,1 1 3-16,0-5 0 0,-2 0 0 15,2 0 3-15,0 2 3 0,0-2 5 16,0 0 1-16,0 0-6 0,0 0 0 0,0-14-9 15,0-6 0-15,5-6 2 16,1-2-2-16,2 1 1 0,-1 0-2 16,1-1 2-16,-1 1-1 0,-1 2 1 15,1 0 0-15,-3 7-1 0,1 1 0 0,-4 7 1 16,1 4-1-16,-1 1 0 0,-1 5 0 16,0-1 0-16,0 1 0 0,0-2-2 15,2 1 0-15,-2-1-2 0,0 1-1 16,1 1 2-16,-1-2 1 0,1 2-1 15,1 0 5-15,1 12-4 0,2 5 1 0,1 6-1 16,-1-2 1-16,-1 0 1 0,0 2 0 16,1-1-1-16,2-2-2 0,0 0-1 15,0-2 0-15,2-1-1 16,-2-5 0-16,0-1-3 0,-1-4-15 0,-3-5-19 16,5 5-32-16,-4-4-44 0,1 1-57 15</inkml:trace>
  <inkml:trace contextRef="#ctx0" brushRef="#br0" timeOffset="298417.2279">24479 8260 470 0,'0'0'40'0,"0"0"-19"0,0 0-12 16,0 0-9-16,0 0-5 0,0 0-2 15,0 0 2-15,92-75 0 16,-53 61 1-16,3 1-5 0,5 3-14 16,-2 1-10-16,1 0-42 0,-1 3-66 0</inkml:trace>
  <inkml:trace contextRef="#ctx0" brushRef="#br0" timeOffset="303588.7503">25646 8183 62 0,'0'0'24'16,"0"0"0"-16,0 0 1 0,0 0-4 15,0 0-1-15,0 0-2 0,0 0-3 16,0 0 0-16,0 0-4 0,0 0-4 15,-12-30-1-15,12 30-2 0,0-2-3 0,0 1 1 16,0-1 1-16,0-4-2 0,0 0 2 16,0 0 0-16,0 1-2 0,0 5 0 15,0-1 0-15,0 1 0 0,0-2 1 16,0 1-1-16,0-1 0 0,0-3 0 16,2-1 0-16,2 2-1 0,-1-4 2 15,0 5-2-15,0 0 0 0,2-3 1 16,-2 3 1-16,0 0-1 0,0 0 2 15,-3 3-2-15,3-3 0 0,1 2 0 16,-1-2 1-16,1 1 0 0,-1-1-2 0,2 1 0 16,2-1 0-16,3 1 1 0,0-2 0 15,0 1 0-15,2 2-1 0,-2-1 0 16,0 1 0-16,2-1-1 0,-7 2 1 16,7 0 0-16,-6 0 0 0,1 0-1 15,5 0 0-15,-8 0-2 0,5 3 1 16,1 5 1-16,-4-3 1 0,-1 10 2 15,-3 0 0-15,-2 4 1 0,0 7-3 16,-10 1 1-16,-5 2-1 0,-4 3 0 16,-5 0 0-16,-2 0 1 0,-3-1 2 0,2-4 0 15,-1-3 4-15,3 0-4 0,1-7 1 16,1 0 1-16,4-4-1 0,6-3 3 16,5-6 1-16,6-1-1 0,2-3-1 15,0 0-1-15,0 0-1 0,0 0-1 16,-2 0-2-16,2 0-2 0,-1 0 1 0,1 2-3 15,0-2 3-15,0 0 3 16,1 1-3-16,12 1 0 0,6-1-3 16,4 2 3-16,2-1-1 0,-1 0 2 15,2-2-2-15,0 0-1 0,0 1-5 0,-2-1-1 16,2 0-4-16,-3 0-5 0,1 0-16 16,-2 0-27-16,3 0-25 0,-2 0-50 15</inkml:trace>
  <inkml:trace contextRef="#ctx0" brushRef="#br0" timeOffset="304015.7851">25971 8208 351 0,'0'0'41'15,"0"0"-12"-15,0 0-9 0,0 0-10 16,0 0-5-16,0 0-9 0,0 0 0 0,0 0 1 16,0 0-1-16,-3-10 5 0,16 10-1 15,3 6-1-15,3 6 0 0,-3 3-1 16,-2 2 1-16,-4 3 0 0,-1 0 1 16,0 1 0-16,-5-6 0 0,-1 3 0 15,-2 0 1-15,-1-6 0 0,0 8 2 0,0-9 1 16,0-2 1-16,0 1 3 15,0-5 4-15,-1 0 5 0,1-5 7 16,-2 0 0-16,2 0-3 0,-1 0-4 16,-5 0-5-16,1 0-5 0,-4 0-1 0,0-10-1 15,3 3-1-15,-2-8-3 0,3-2 0 16,4-2-1-16,1-7-1 0,0 0-1 16,6-1-2-16,4-1 2 0,3 2-1 15,1 1 0-15,1 0-1 0,0 2-4 16,2 4-4-16,3 2-3 0,-1 5-9 0,1 3-18 15,1 6-25-15,-4 1-42 0,0 2-47 16</inkml:trace>
  <inkml:trace contextRef="#ctx0" brushRef="#br0" timeOffset="304364.9722">25491 8821 408 0,'0'0'32'0,"0"0"-13"0,0 0-11 16,0 0-6-16,0 0-1 0,0 0 0 15,0 0 0-15,111-45-1 0,-70 39-2 16,2 0-5-16,1 2 1 0,2 1-6 16,0 0 1-16,2-2 4 0,2 2-7 15,1 0-5-15,3-1-15 0,-2-1-19 16,0 0-27-16,1 2-18 0</inkml:trace>
  <inkml:trace contextRef="#ctx0" brushRef="#br0" timeOffset="304945.5011">25888 9022 482 0,'0'0'47'16,"0"0"-17"-16,0 0-13 0,0 0-10 15,0 0-5-15,0 0-2 0,0 0 0 16,0 0 0-16,0 0-2 0,0 0 0 15,-54 66 1-15,41-36 4 0,3 2-4 0,-1 0 5 16,2-2-7-16,1-2 0 16,2-6-1-16,2-3 1 0,2-10 3 15,1-2 0-15,1-1 1 0,0-6-1 0,0 0 0 16,0 0 2-16,0 2 3 0,0-1 3 16,0 1 2-16,0-2 1 0,0 2-3 15,0-2-1-15,6-11-1 0,3-7-3 16,5-7 1-16,-2-2-4 0,2-3 2 15,-1-1-4-15,-1 2 3 0,1 0 1 16,-3 5-1-16,-1 1 1 0,-1 7-1 0,-2 2 0 16,-3 5-1-16,-2 4 1 0,2 2-1 15,-3 3-2-15,0-1-1 0,0 1-2 16,2 0 2-16,2 0-2 0,6 3 4 16,0 9 0-16,2 5 1 0,1 1-2 15,-2 3 2-15,0 3-2 0,-2-1 2 16,0 1 4-16,0 2-6 0,1 1 5 15,-3-2-4-15,-1-3-2 0,0-5 1 16,-2-1-2-16,0-5 0 0,-1 0-1 16,0-1-2-16,-1-4-4 0,-1-2-7 0,-1-4-8 15,0 0-3-15,0 0-26 0,2 0-24 16,-2 0-37-16,0 0-29 0</inkml:trace>
  <inkml:trace contextRef="#ctx0" brushRef="#br0" timeOffset="305137.7484">25741 9083 292 0,'0'0'58'16,"0"0"-4"-16,0 0-18 0,0 0-13 16,0 0-10-16,0 0-8 0,0 0-2 15,0 0 0-15,103-71-3 0,-67 60-4 16,4 5-2-16,-1 0-4 0,1 3-12 15,-1 0-27-15,1 1-50 0,-2 2-62 0</inkml:trace>
  <inkml:trace contextRef="#ctx0" brushRef="#br0" timeOffset="305306.3233">26348 9018 627 0,'0'0'22'0,"0"0"-13"0,0 0-6 16,0 0-1-16,0 0-13 0,0 0-43 15,0 0-148-15,0 0-105 0</inkml:trace>
  <inkml:trace contextRef="#ctx0" brushRef="#br0" timeOffset="314545.264">27419 8412 202 0,'0'0'56'0,"0"0"-14"16,0 0-5-16,0 0-10 0,0 0-7 16,0 0-6-16,0 0-5 15,0 0-4-15,0 0-3 0,0-20-2 16,0 17-1-16,0 3 1 0,0 0 0 0,0 0 1 16,-5 11 1-16,-1 6-2 0,-1 5 1 15,1 3 5-15,-1-2-5 0,1 0 4 16,2-1-3-16,0-5-2 0,1-2 3 15,1-7 0-15,1-3-1 0,1 1 2 16,0-6 2-16,-2 0 3 0,2 0 4 0,0 2 4 16,-1 0 2-16,1-1 3 0,0 1 0 15,0 0-1-15,0-1-1 0,0-1-3 16,0 0-7-16,0 0-2 0,0-1-7 16,0-14 2-16,0-2-2 0,6-8-5 15,-2 1 5-15,2 0-5 0,0 1 4 0,0 1 2 16,2 0-2-16,-3 6 1 15,-1 0 0-15,-1 5 2 0,-2 5-2 16,2-3 0-16,-1 4 0 0,-1 1 0 16,1 0-1-16,-2 4-1 0,0-2-1 0,0 2-3 15,1 0 1-15,-1 0 1 0,4 0 1 16,2 4 1-16,1 9 0 0,2 3 0 16,1 1 1-16,-3 1-2 0,2-1 2 15,0 0-2-15,1-2-1 0,-2 2 5 16,1-1-6-16,3 1 1 0,-4-2-2 15,3-1-5-15,-3-4-4 0,-1 0-10 0,1-4-12 16,-2-3-19-16,1 4-14 16,-3-5-21-16,0 0-3 0,-4-2 3 15,0 0-6-15</inkml:trace>
  <inkml:trace contextRef="#ctx0" brushRef="#br0" timeOffset="314771.8676">27377 8407 142 0,'0'0'41'0,"0"0"0"0,0 0 1 16,0 0 1-16,0 0 6 0,0 0 0 16,-42-77-9-16,40 72-8 0,2 5-9 15,-2-1-6-15,2 1-5 0,0-2-5 16,0 1-7-16,0-5-1 0,4-2-3 16,6-2 3-16,10-2 2 0,2 1-1 15,4 2-5-15,1 1-1 0,1 4-3 16,1 1-2-16,-1 0 1 0,4 1-9 15,2-1-12-15,2 1-30 0,2-2-46 16,2 3-63-16</inkml:trace>
  <inkml:trace contextRef="#ctx0" brushRef="#br0" timeOffset="315248.0042">28042 8362 493 0,'0'0'45'0,"0"0"-19"0,0 0-8 15,0 0-8-15,0 0-5 0,0 0-4 16,0 0-4-16,0 0-1 0,0 0-1 0,0 0 0 15,-3-30 5-15,22 27 0 0,1 3-1 16,6 0 0-16,-3 1-2 0,-1 7 1 16,-2 1 1-16,-4 1 0 15,-2 4 1-15,-3 0-1 0,-4-2 0 0,-1 2 0 16,-2 2 1-16,-4 3 0 0,0 4 1 16,0 0 3-16,-9-2-2 0,1-1 2 15,0-4-3-15,-2-2 0 0,5-7 0 16,2-5 3-16,0 3 0 0,3-5 4 15,-2 0 1-15,2 0-1 0,-6 0-1 0,0 0-3 16,-3 0 0-16,-3-10-2 0,5-6-1 16,-2-3-6-16,6-3 7 0,3-3-6 15,0-1 4-15,3-1 0 16,6 1-2-16,-1-1 1 0,1 1-1 0,2 2 0 16,1 1-3-16,0 3-2 0,2 2-2 15,-1 3-3-15,5 2-11 0,1 4-13 16,4 3-16-16,0 3-24 0,4 3-25 15,1 0-36-15</inkml:trace>
  <inkml:trace contextRef="#ctx0" brushRef="#br0" timeOffset="315450.3415">28706 8503 631 0,'0'0'33'0,"0"0"-15"0,0 0-11 15,0 0-5-15,0 0-8 0,0 0-15 16,0 0-39-16,0 0-62 0,0 0-173 16</inkml:trace>
  <inkml:trace contextRef="#ctx0" brushRef="#br0" timeOffset="322867.768">22479 8309 237 0,'0'0'47'0,"0"0"-8"0,0 0 1 15,0 0-9-15,0 0-8 0,0 0-7 16,0 0-3-16,0 0-7 0,0 0-1 0,0 0 0 15,-25-21-1-15,15 33 0 0,-4 6-1 16,-1 4-4-16,1 5 2 16,-1 1 1-16,-2 6 0 0,-1 2 5 15,-2 5-3-15,-1 3-1 0,0-1-2 0,1-1-1 16,0-5 1-16,4-5 1 0,2-4-2 16,3-6 0-16,6-6 3 0,-1-2 0 15,3-5 0-15,1-5 5 0,1 1 6 16,1-5 7-16,-3 0 5 0,3 0-3 15,0 0-5-15,0-1-8 0,0-15-3 0,0-6 0 16,7-10-1-16,1 0 0 0,-1-2-3 16,0 0-1-16,2-2 0 0,-2-1-4 15,-1 1 3-15,0 2-3 0,1-1 2 16,-3 3 1-16,0 3 0 0,1 1-1 16,-1 2-1-16,-1 6 1 0,0 2 0 15,-2 7 0-15,1 5 0 0,-1 0 0 16,-1 6-4-16,0-2 1 0,0 2-1 15,2 0 0-15,3 0 2 0,3 0 1 16,2 11 1-16,4 4-1 0,-2 6-1 0,0 4 0 16,0 2 1-16,-1 5 1 0,1 0 1 15,0 2 3-15,-2 2-5 0,0-1 2 16,0-3-4-16,-1-3-1 0,0-4 2 16,-1-4 0-16,-2-7-1 0,2-1-3 15,-4-3-7-15,1-2-15 0,1 0-18 16,-4-4-32-16,2 3-38 0,-1-2-39 15</inkml:trace>
  <inkml:trace contextRef="#ctx0" brushRef="#br0" timeOffset="323100.2225">22200 8685 389 0,'0'0'40'0,"0"0"-11"16,0 0-7-16,0 0-5 15,0 0-4-15,0 0-5 0,92-85-2 0,-67 77-2 16,2-1-4-16,2 2-4 0,0 0-7 16,2 2-4-16,-2 2-4 0,-1 2-19 15,3 1-48-15,1 0-82 0</inkml:trace>
  <inkml:trace contextRef="#ctx0" brushRef="#br0" timeOffset="323401.7767">23056 8567 553 0,'0'0'44'0,"0"0"-14"0,0 0-11 16,0 0-8-16,0 0-7 0,0 0-2 16,0 0-5-16,0 0-2 0,0 0 0 15,0 0 0-15,-15-9-1 0,27 7 1 16,5-1-2-16,6 1-5 0,2 1-14 15,-2 1-11-15,0 0-18 0,2 0-25 16,-9 3-25-16,7 2-18 0,-3 1-35 16</inkml:trace>
  <inkml:trace contextRef="#ctx0" brushRef="#br0" timeOffset="323583.698">23027 8777 484 0,'0'0'59'0,"0"0"-22"0,0 0-10 16,0 0-7-16,0 0-5 16,0 0-2-16,0 0-2 0,0 0-5 15,0 0-1-15,37 2-4 0,-3-2-2 0,0 0-1 16,4-2-3-16,5 1-11 0,5 1-34 16,3 0-102-16,5 1-148 0</inkml:trace>
  <inkml:trace contextRef="#ctx0" brushRef="#br0" timeOffset="324259.754">23226 10062 403 0,'0'0'66'0,"0"0"-20"15,0 0-13-15,0 0-11 0,0 0-10 0,0 0-5 16,0 0-4-16,0 0-3 0,0 0-1 16,0 0 0-16,-11-13-1 0,11 13 2 15,3 0 1-15,11 0 0 0,9-2 0 16,8 2 0-16,-1-1 1 0,0-3-4 16,-1-1 0-16,0 3-2 0,-3-3-3 15,2 3 1-15,-2-2-3 0,1 1-9 16,2 1-16-16,-1 2-28 0,-1 0-23 15,-8 2-27-15,-3 6-9 0,-5-2-11 16</inkml:trace>
  <inkml:trace contextRef="#ctx0" brushRef="#br0" timeOffset="324464.8069">23250 10223 363 0,'0'0'77'16,"0"0"-17"-16,0 0-15 0,0 0-13 15,0 0-9-15,0 0-6 0,0 0-6 16,0 0-2-16,0 0-4 0,0 0-1 16,-25 5-2-16,38-5 1 0,6 0-1 0,8 0-2 15,4 0 0-15,0 0-1 0,6 0-2 16,3-2-1-16,5 1-4 0,5-1-14 16,10 2-43-16,3 0-111 0,7 0-117 15</inkml:trace>
  <inkml:trace contextRef="#ctx0" brushRef="#br0" timeOffset="325857.1489">26260 8887 180 0,'0'0'34'0,"0"0"-11"15,0 0-9-15,0 0-5 0,0 0-3 16,0 0 2-16,0 0 25 0,0 0 6 15,-111 74 3-15,67-31-5 0,-5 6-22 16,-5 4-7-16,-4 3-3 0,0 3 0 0,-2 3 0 16,1 5-2-16,1 0-2 0,2 0 0 15,1-5-1-15,9-7 0 0,4-10 0 16,9-12 1-16,14-11-1 0,3-9 0 16,7-6-2-16,6-4-6 0,0-1-9 15,3-2-34-15,-1 0-54 0,1 0-90 0</inkml:trace>
  <inkml:trace contextRef="#ctx0" brushRef="#br0" timeOffset="326463.6352">24826 7913 231 0,'0'0'58'0,"0"0"-10"16,0 0-11-16,0 0-11 0,0 0-11 15,0 0 0-15,0 0-2 0,0 0 1 16,0 0-1-16,0 0-4 0,-39 53-1 15,22-29-2-15,-3 7 2 0,-3 6 2 16,-3 9-2-16,-4 8 1 0,-3 8-7 16,-2 3-3-16,2-1-3 0,2 1-1 0,2-5 4 15,6-1-1-15,3-4 0 0,6-8-3 16,3-7-5-16,3-13-8 0,5-4-8 16,3-5-27-16,2-7-53 0,9 5-72 15</inkml:trace>
  <inkml:trace contextRef="#ctx0" brushRef="#br0" timeOffset="327408.4356">24927 10268 286 0,'0'0'56'0,"0"0"-11"0,0 0-11 15,0 0-8-15,0 0-4 0,0 0-2 16,0 0-3-16,0 0-5 0,0 0-2 15,0-78-6-15,0 78 0 0,0-2-3 16,0 0-2-16,0 1-3 0,0-1 2 0,-4 2 1 16,-5 5 0-16,-3 10 2 0,-6 8-1 15,-1 6 0-15,0 4-1 0,-1 2 1 16,-2 0 0-16,3-1 0 0,1-2-2 16,1-5 2-16,3-4 4 0,2-4-3 15,4-5 4-15,-1-2-4 0,5-5-2 16,0 3 2-16,-2-3 0 0,3-2 0 15,-2 2 0-15,1-4 0 0,1 0-1 16,0 0 0-16,3-3 1 0,-1 0-1 0,1 0-1 16,-1 2 1-16,1-2 0 0,-2 2-2 15,2-2 0-15,-1 1-2 0,1-1 1 16,0 2 1-16,0-2 2 0,0 2 0 16,3-1 0-16,2-1 0 0,8 1-2 15,-1-1 1-15,2 0-4 0,7 0 1 16,-1 0 1-16,7-1-4 0,-2-2-1 15,-2 0-6-15,2-2-12 0,-2 2-13 16,-2 0-15-16,1 0-10 0,0-2-6 16,-8 4-7-16,2-4-9 0</inkml:trace>
  <inkml:trace contextRef="#ctx0" brushRef="#br0" timeOffset="327699.8259">24917 10264 293 0,'0'0'65'0,"0"0"-11"0,0 0-11 0,0 0-15 16,0 0-7-16,0 0-10 0,0 0-7 16,0 0-3-16,0 0 2 0,-13-18-1 15,13 18 3-15,0 14 2 0,0 5 0 16,0 7 0-16,0 1-1 0,0 2-2 15,0 2-2-15,0 1-2 0,0-1 0 0,0 1 4 16,0 0-6-16,0 0 6 0,0-2-5 16,1-1-4-16,2-4 0 15,0-9-3-15,1-1-4 0,2-3-9 16,-1-4-25-16,0-1-35 0,2 0-44 0,-1-4-110 16</inkml:trace>
  <inkml:trace contextRef="#ctx0" brushRef="#br0" timeOffset="329208.8238">25976 10442 439 0,'0'0'50'16,"0"0"-13"-16,0 0-12 0,0 0-7 15,0 0-5-15,0 0-5 0,0 0-4 16,0 0-4-16,0 0 0 0,0 0-3 16,-24-30 2-16,14 40 1 0,-1 7 0 15,-3 7 1-15,0 2 4 0,2 4-6 0,1-1 5 16,2-1-5-16,2-1 0 15,3-9 1-15,1-2 0 0,-1-3 0 16,2-8 0-16,1 6 0 0,1-6 0 16,-2-1 0-16,2 2 1 0,0-6 0 0,-1 0 1 15,1 0 0-15,0 2 3 0,0-2-1 16,0 2 0-16,0-2-2 0,0 0 0 16,0-2 1-16,0-6 2 0,0-4 2 15,0-5 0-15,0-1-3 0,1-6 0 16,2 1 0-16,1-1-5 0,1 0 3 0,0-1-4 15,1 1 2-15,0 1 1 0,3 1-1 16,-2 2 1-16,0 1-1 0,-1 6 1 16,0 2-1-16,1 4 0 15,-4 2 1-15,0 2 0 0,-3 3-1 0,0-1 0 16,0 1-3-16,1 0 2 0,1-2-1 16,-1 2 1-16,4 0 1 0,2 2 0 15,1 8 0-15,2 5 0 0,-4 2 1 16,0 1-1-16,1 1 0 0,-4-6 0 15,1 4 1-15,1 0 3 0,-2-2-4 0,3 6 3 16,0-2-3-16,-1-7-3 0,-1 1 1 16,2 1-1-16,-1-7 0 0,2 7-3 15,3-2-2-15,-1-1-4 16,1 0-12-16,0-3-21 0,-2 2-29 0,0-5-42 16,1 6-23-16,-1-5-36 0</inkml:trace>
  <inkml:trace contextRef="#ctx0" brushRef="#br0" timeOffset="329449.2597">25745 10474 341 0,'0'0'42'0,"0"0"-6"0,0 0-14 15,0 0-7-15,0 0-8 0,0 0-2 16,0 0-3-16,0 0-1 0,0 0-3 16,92-77-2-16,-66 76-2 0,2 1-3 0,3 0-3 15,1 0-4-15,1 0-10 0,-1 3-24 16,-2 0-24-16,2 2-22 0,0-1-47 16</inkml:trace>
  <inkml:trace contextRef="#ctx0" brushRef="#br0" timeOffset="329927.7353">26442 10392 415 0,'0'0'52'0,"0"0"-15"0,0 0-12 15,0 0-9-15,0 0-7 0,0 0-2 0,0 0-6 16,0 0-1-16,-5-81-1 0,13 77 1 16,4 2-3-16,5 2 3 0,-1 0-1 15,7 6 1-15,-1 5-1 16,-2 2-1-16,0 2 2 0,-3 4-1 0,-2-1 1 16,-1 2-1-16,-3-1 0 0,-2 1 1 15,-4-2-3-15,0 2 2 0,-4 1 6 16,-1 0-6-16,0-1 4 0,-1 0-2 15,-4-5-1-15,0 0 1 0,0-8 1 16,1 0 1-16,-2 1 0 0,2-5 4 0,3 0 3 16,1-3 5-16,-2 0 0 0,-2 0-4 15,-4-5-1-15,0-4-6 0,-4-5 0 16,3-6-1-16,5-1-4 0,1-1 3 16,2-3-4-16,1 1 3 0,0-2 0 15,3 0-1-15,2 1 0 0,3 0-1 0,2 3-1 16,-2 0-1-16,3 4-1 15,-3 1-3-15,1 6 0 0,0 1 0 16,1 1-3-16,0 4-1 0,4-1-3 16,5 4-1-16,-1 0-5 0,8 0-18 0,0 1-31 15,-2 1-41-15,-5 0-47 0</inkml:trace>
  <inkml:trace contextRef="#ctx0" brushRef="#br0" timeOffset="330440.4499">26873 9858 340 0,'0'0'66'0,"0"0"-15"16,0 0-16-16,0 0-15 0,0 0-10 16,0 0-4-16,0 0-3 0,0 0-2 15,0 0 0-15,0 0-3 0,11-57 2 16,-4 52-1-16,0 2 0 0,4 2 0 16,0-1 1-16,-1 2-2 0,3 0 2 15,-3 0 0-15,4 3 2 0,-1 5-2 16,2 2 0-16,-5-2 3 0,-4 4-1 15,-2 4 4-15,-1 0-4 0,-3 7 0 16,0-2 1-16,-4 1-1 0,-7 0 0 16,-3 1-1-16,0 0-1 0,-4-1 0 0,4 1 0 15,-2-3 0-15,3 0 1 0,4-6-2 16,1-2 0-16,3-2-1 0,4-5 2 16,-2 4-1-16,1-5 1 0,1 0-1 15,1 3 1-15,0-7 0 0,0 3 1 16,0 0 0-16,0 0-1 0,6 2 0 15,0-4 2-15,6 0-2 0,6-1 0 16,-1 0 1-16,-1 0-1 0,2-5-1 16,-4 2-3-16,-1-1-2 0,3 2-4 0,1-1-8 15,-5 1-25-15,5-3-34 0,1 2-44 16,0 0-91-16</inkml:trace>
  <inkml:trace contextRef="#ctx0" brushRef="#br0" timeOffset="330680.7568">27604 10283 579 0,'0'0'20'0,"0"0"-10"16,0 0-8-16,0 0-12 15,0 0-19-15,0 0-76 0,0 0-174 0</inkml:trace>
  <inkml:trace contextRef="#ctx0" brushRef="#br0" timeOffset="363840.507">8173 7018 145 0,'0'0'54'15,"0"0"-5"-15,0 0-5 0,0 0-12 0,0 0-7 16,0 0-7-16,0 0-3 0,0 0-3 16,0 0-3-16,0 0-5 0,-29-42-4 15,29 36-1-15,0-4 0 0,0-6 0 16,7-2 2-16,3 3-1 0,-2 5 0 15,3-2 1-15,-4 7-2 0,2 0-2 0,0 0-3 16,-4 4 0-16,7-1-2 0,-2 2 2 16,6 5 2-16,0 7 3 0,0 6 1 15,-6 5 1-15,1 4 1 0,-5 5-4 16,-1 4 1-16,-4 0 0 0,-1 1-1 16,0 0 6-16,-1-4-6 0,-2-4 2 15,1-8-3-15,-1-2 0 0,3-7 3 16,-1 1-1-16,-1 0 3 0,0-1 1 15,0 1 1-15,2-6-2 0,-1 3-1 16,1-4-2-16,-3-1 2 0,3 1 0 0,0-6 3 16,0 0 2-16,0 0-2 0,0 1 3 15,0-1 4-15,0 2 5 0,0-2 3 16,0 0 4-16,0 0-8 0,0 0-5 16,0 0-6-16,0-3-4 0,0-5 5 15,0-4 1-15,0-2 0 0,0 1-2 16,0-10-3-16,0 0-5 0,0-6 2 15,0 2-3-15,4 2 5 0,2 0 0 16,0 2 0-16,-2 0 0 0,3 0 0 16,1-1-1-16,0 0 1 0,2-2 0 0,-1 0-1 15,1 2 0-15,-1 0 0 0,0 3 0 16,-2 1 0-16,3 0 1 0,-4 8-2 16,-2 0 4-16,0 4-2 0,-2 4 3 15,1 1-1-15,-3 3 2 0,0-2-1 16,0 2 0-16,0 0 0 0,1-1 1 0,-1 1-1 15,0-2 0-15,0 2-2 0,0 0-1 16,0 0-1-16,0 0-2 0,-6 6 0 16,-2 8 0-16,-7 6 2 15,4 1-1-15,0 2-1 0,0-1 2 0,2 0 0 16,3-6 1-16,2-2 1 0,1-3-2 16,0 1 2-16,2-2-2 0,-2 1 1 15,3 1 0-15,0-2-1 0,0 6 1 16,0-5 0-16,6 4 1 0,-2-2 0 15,2-3-1-15,1 3 0 0,-1-2 0 0,1-3 0 16,3 4 0-16,-1 0 1 0,-6-3 3 16,8 3-5-16,-5-4 4 0,0-1-3 15,0 1 0-15,0-2 0 16,1 0 0-16,-6-3 0 0,9 2 1 0,-5-4 1 16,-1 1 1-16,6-2 1 0,-1 0-1 15,1 0 2-15,10 0-4 0,-5-7 0 16,5-1-2-16,-3-2 2 0,1 0-3 15,-7 2 3-15,1 1 0 0,-5 0 0 16,-4 4 0-16,1 2 0 0,-4 1 0 0,0 0 0 16,0 0-2-16,2 0 0 15,0 0-2-15,0 0 0 0,-1 0-3 0,-1 0 0 16,0 0-5-16,2 0-18 0,-2 0-18 16,-3 9-40-16,-7 5-26 0,0 6-44 15</inkml:trace>
  <inkml:trace contextRef="#ctx0" brushRef="#br0" timeOffset="364049.1914">8572 7227 440 0,'0'0'18'0,"0"0"-21"0,0 0-33 15,0 0-80-15,0 0-126 0</inkml:trace>
  <inkml:trace contextRef="#ctx0" brushRef="#br0" timeOffset="386540.9321">26850 14829 5 0,'0'0'2'16,"0"0"-3"-16,0 0-5 0</inkml:trace>
  <inkml:trace contextRef="#ctx0" brushRef="#br0" timeOffset="387422.5712">31239 14648 34 0,'0'0'9'0,"0"0"-4"0,0 0-3 0,0 0 1 16,0 0-3-16,0 0 0 15,0 0-3-15,0 0-2 0,0 0 2 16,0 0 0-16,2-12 0 0,-2 12 0 16,0-2-1-16,0 2-5 0,0 0 1 0,0 0-4 15</inkml:trace>
  <inkml:trace contextRef="#ctx0" brushRef="#br0" timeOffset="390020.0608">28723 15425 63 0,'0'0'23'0,"0"0"-1"0,0 0-4 15,0 0-1-15,0 0-2 0,0 0 1 16,0 0-1-16,0 0-1 0,0 0 2 15,-11-71-2-15,11 71-1 0,0-2-1 0,-2 1-4 16,2-1-1-16,-1 0-1 0,1 1-1 16,0-1-2-16,0 1 2 0,0-1-2 15,0 0 1-15,0 1-2 16,0 0 2-16,0 1-2 0,0-1 0 0,0 1-2 16,0 0 1-16,0 0 2 0,0 0-2 15,3 0 2-15,-1 0-3 0,5 5 2 16,-1 3-1-16,-1 0-2 0,0 4 2 15,-2-3-2-15,3 3 1 0,0-3 1 16,-2 2-1-16,0-2 2 0,1 0-1 0,-1 0-1 16,1-1 1-16,2 1 2 0,-6-6 0 15,5 3-2-15,-3-3 4 0,0 0 0 16,0 0 0-16,-3-3 1 0,0 0 0 16,0 0 0-16,1 0-2 0,5 0 2 15,0 0-4-15,7 0 1 0,0-4-1 16,1-4 0-16,4-4 1 0,-1 0-1 0,-1-2-1 15,3-1 0-15,1-2 0 16,-1-3-1-16,4-1 1 0,1 0-1 16,2 0 2-16,0-2-2 0,-1 3 0 0,1 0-2 15,0 2 2-15,-1 1-1 0,-2 1 1 16,-1 2-2-16,1 0-3 0,-3 3 3 16,-3-2-4-16,1 3 5 15,-7 2-1-15,1 0 0 0,-5 4-1 0,-3 1 0 16,1 1-2-16,-5 2-3 0,0-1-8 0,0 1-7 15,1 0-17-15,-1 0-18 0,0 0-21 16,-6 1-39-16</inkml:trace>
  <inkml:trace contextRef="#ctx0" brushRef="#br0" timeOffset="390596.2262">28563 15481 89 0,'0'0'44'0,"0"0"0"0,0 0-5 16,0 0-6-16,0 0-8 0,0 0-6 15,0 0-3-15,0 0-5 0,0 0-3 16,-5-18-3-16,5 16-3 0,0 1 3 16,0 1 0-16,0 0 1 0,2 0 0 15,6 5 0-15,1 5 1 0,3 5-2 0,-3 2 1 16,2-2-1-16,0 0-3 15,2 2 0-15,-1-3 0 0,2 1 2 16,-1-3-3-16,2-2 1 0,1 1-1 16,-5-5 1-16,4-1-1 0,-7 0-1 0,3-4 1 15,0 2 0-15,-7-2 0 16,2 1 1-16,0-2-2 0,1 0 3 16,3 0 0-16,4-3 0 0,-2-5 3 15,3-4 0-15,1-4-2 0,0-4 0 0,2-6-3 16,1-1 1-16,5-4-2 0,0 0 1 0,2 0-1 15,0 1 0-15,0-1 0 0,-1 4 1 16,2 1-2-16,-1 0 2 16,0 3-2-16,-1 4-1 0,-3-1-1 15,2 4 0-15,-1 4-1 0,-1-1-3 0,-3 5-1 16,-3 2-7-16,-2 2 2 0,-4 2-7 16,2 2-9-16,-2 0-20 0,1 0-24 15,0 5-36-15</inkml:trace>
  <inkml:trace contextRef="#ctx0" brushRef="#br0" timeOffset="410916.3863">25264 17243 1 0,'0'0'11'0,"0"0"1"0,0 0-2 15,0 0-9-15,0 0 8 0,0 0 0 16,0 0-1-16,0 0 1 16,0 0 3-16,-25-18 10 0,23 18-10 15,0 0-4-15,1-1 1 0,-1 1-9 0,1-2 11 16,-2-3 1-16,-2 3 0 0,3-3-4 16,-3-3 3-16,2 5 1 0,-1-4-5 15,-2 0 0-15,3 2 0 0,-1-5-6 16,1 8 3-16,-1-8-1 0,-1-2-2 15,1 2 2-15,-3-6-1 0,4 6-2 0,-1-7 1 16,1 2 1-16,1 1-1 0,-2-4 1 16,2 8 0-16,1-4 2 0,-1 1 4 15,1 5 2-15,0-5-1 0,-1 1-4 16,-2-6-2-16,4 6 1 0,-3-8-3 16,2 0 1-16,-1 1-2 0,1-1 1 15,-1 2 2-15,1-2-1 0,-1 8-1 16,-1-6 2-16,2 7-2 0,0-2 0 15,-1 1 0-15,1-1 0 0,-1 3 0 16,2-6 1-16,0-2 0 0,0 5 0 0,0-6 1 16,3 1 0-16,1 2-1 0,2-6 1 15,0 3-3-15,3 3 1 0,-2 0-3 16,-1-2 3-16,-2 6-4 0,3-1 6 16,0-1-2-16,1-2-3 0,0-3 3 15,0 6-5-15,-1-1 5 0,0 2 1 16,-3 4-2-16,4-5 1 0,-4 5 0 15,2 1 1-15,-2 0 1 0,0 0-2 16,2-1 2-16,0 0-3 0,5 0 0 16,-5 1 0-16,5-3 0 0,-1-1 0 0,1 0 0 15,2-2 1-15,2-1-1 0,-4 2 2 16,4 0 0-16,-7 3-1 0,3-2-1 16,0 2 2-16,-4 2-2 0,5-4 2 15,-1 2 0-15,-3 2-1 0,3-1 0 16,1 0-1-16,-5 3 0 0,5-2 1 0,0-1 0 15,-3 7 1-15,3-8 0 0,1 1-1 16,-4 2 0-16,4-3 2 16,1 1-1-16,1 1 1 0,3-2 1 15,-2 2-1-15,-3 0 0 0,-1-1 0 0,-2 5 0 16,0-1 0-16,0-1 0 0,2 0-1 16,2 0 0-16,-5 0-1 0,8 0 0 15,-2 0 0-15,1 2-1 0,0-1 1 16,1 1-1-16,1 0 1 0,0 0-1 15,2 1 0-15,-2 1 0 0,2 1-1 0,0 0 0 16,3 0 0-16,-1 1 0 0,-6 3 0 16,0 0-1-16,-1 1 2 15,0-1 0-15,1 2-1 0,-3-1 1 16,1 0 0-16,-5-2 0 0,4 1 1 0,3 1-1 16,-6-5 0-16,7 3 2 0,0-2-2 15,-5-1 1-15,7 1-1 0,0-1 0 16,-7 0 0-16,8 0-1 0,-1 0 2 15,0 0-2-15,1 0 1 0,-4 0 0 16,-4 0-2-16,0 0 1 0,4 4-1 0,-6-3 0 16,5 5-1-16,-4 0 2 0,-4-1-1 15,4 4 0-15,-1 2-2 0,-6-4 2 16,5 4 1-16,-3 1 0 16,-2-1 1-16,3-1-3 0,-1 1 2 0,-2-3 0 15,4 4 2-15,0-2-1 0,2 1 1 0,-1-2 2 16,0 0-6-16,2 0 2 0,-4-1 2 15,5-1-1-15,-4-2 0 16,0 1-1-16,1-2 0 0,-3 3 0 16,2-3 2-16,-2 2-1 0,0 1 1 0,-1-2-1 15,1 2 0-15,0 0 1 0,0 1-1 16,-3-5 0-16,1 4 0 0,-3-1 3 16,1-2-3-16,2 3 0 0,-2-3 0 15,2 3 0-15,2 0 1 0,-5-4 1 16,5 4-1-16,-3-4-1 0,0-1 1 0,3 3 1 15,-2-2-1-15,4 2 0 0,1 0-1 16,-1-1 1-16,-1 0-1 16,-4-2 0-16,5 2-1 0,-3-1-1 15,0 4 0-15,1-2 2 0,-1 1 4 0,2 2-3 16,-4 1 2-16,1-2-3 0,0 1 2 16,-1 0-2-16,0 1 0 0,2 0 3 15,-4 2-5-15,2-1 5 0,1 1-2 16,-3-2-2-16,2-1 1 0,0 2-1 15,0-2 1-15,0 0-1 0,-1 1 1 0,1 1 0 16,0-2-1-16,-2 2-2 0,2 0 3 16,1-2 0-16,-1 0-1 15,0 0 2-15,-2-4-1 0,2 6-1 16,-1-4 0-16,-1 6 0 0,-1 3 0 0,0-4 1 16,0 5-2-16,-4-1 2 0,-1-4-2 15,1 4 1-15,0-2-1 0,2-5 1 16,1 3 0-16,0-6 1 0,-1 6 0 15,2-4-3-15,-1-4 1 0,-1 8 2 16,2-5 0-16,0 1 0 0,0 4 0 0,0-5-2 16,0 0-1-16,-1 8 2 0,1-8 0 15,-2 6 0-15,1-1 0 0,-1-7 0 16,1 5 2-16,-1-3 0 0,-1 7-1 16,0 2-1-16,0-3 0 0,-2 1-1 15,-1 1 0-15,0-6 2 0,-1 5-3 16,3-5 0-16,-3 1 3 0,-2 1-1 15,3-2 2-15,-3 3-1 0,-2 0 0 16,-1 1 3-16,-3-2-3 0,-2 1 0 16,2 0 1-16,-1-1-1 0,3-5 1 0,1 1-1 15,5-2 0-15,-3 1-1 0,-2 3 1 16,0-1-1-16,-3 5 0 0,0-1-1 16,1 1 16-16,1 2-14 0,0-1 13 15,1 1-15-15,3-3-1 0,0-3 1 16,0 2 0-16,1-4 1 0,-2 3-2 0,-1 0 2 15,3-1 2-15,-3 0 13 0,4-1-14 16,0-3 15-16,-1 5-15 0,5-9 0 16,-7 3 1-16,6 1 0 15,-5-3-1-15,-1 2-1 0,-1 0-1 0,-4 1 2 16,5 0 1-16,-6-1 0 0,-1 0 1 16,7-1-2-16,-7 3-1 0,6-3 1 15,-1 2 1-15,-5-2-2 0,7 0 0 16,-7 3 1-16,1-5 0 0,3 1 2 15,-3 0 0-15,-1 0-1 0,-1 1 0 0,1 0-1 16,-1 2 1-16,0-4 1 16,6 2-2-16,-8-1 1 0,7 1 3 15,-2-2-3-15,1 0 1 0,0 0-1 16,0 0 2-16,2 0 2 0,1 0 0 0,5 0 1 16,-4 0 0-16,5 0-2 0,-6-3-2 15,-3 1 1-15,4-2-1 0,-5-2-1 16,1 1 0-16,5 2 0 0,-4-3-1 15,-3-1 1-15,2 2-1 0,-6-2-2 16,0 0 0-16,5 3 0 0,-1 0 2 0,4 2 2 16,1 1-2-16,-6-4-2 0,6 1 1 15,-4 0-13-15,6 1 12 0,4 1 4 16,-6 0-4-16,5 2 18 16,0 0-15-16,-4-1-15 0,5-2 16 0,0 2-18 15,1-1 15-15,4 2 3 0,0 0-3 16,-3-1-1-16,-1-2-2 0,1 0-2 15,0 1 0-15,3 2 1 0,-2-2 0 16,2 2-3-16,0-1-6 0,-1-1-22 16,1 2-31-16,-2-2-13 0,2 2-19 0</inkml:trace>
  <inkml:trace contextRef="#ctx0" brushRef="#br0" timeOffset="431973.3047">4675 6893 3 0,'0'0'7'15,"0"0"-3"-15,0 0 1 0,0 0 1 16,-84 43-1-16,72-36 1 0,1-3 1 16,1 0 0-16,-1-2 2 0,0 1-2 0,1-3-1 15,4 0 0-15,-5 2-2 0,5-2 0 16,0 0-1-16,-6 2 0 0,5-2-1 16,0 0 4-16,-3 0 2 0,4 0 4 15,-7 0 1-15,0-4-3 0,4-1-3 16,-7-2 0-16,2 1-2 0,-2-1 2 15,-4-1 0-15,7 2-1 0,-6 2 2 16,3-1 2-16,-4 0-1 16,-3 1 1-16,7 1-4 0,-3-2-2 0,4 2 0 15,3 0 0-15,-6-1 0 0,4 1 1 0,2-1 2 16,-1-2 1-16,-3 0 2 0,7 0 1 16,-6-1 0-16,3-3-1 0,6 5 0 15,-7-5-2-15,6 4-1 0,1-1-1 16,0 0-2-16,-1-1 0 0,0 0-1 15,4-1 0-15,-1 0-1 0,-1-2-1 16,1 1 1-16,1-1 1 0,-1-2-3 16,1 2 1-16,3 0 0 0,-1-3 0 15,-1 2 0-15,1-2 2 0,-1 1-7 16,2-2 4-16,0-5-1 0,0 5 1 0,0-7 0 16,0 3-3-16,0-1 4 0,0-1-5 15,0 2 5-15,0 0-1 0,0-1 0 16,0-6 3-16,3 2-3 0,0 2 1 15,0 0-1-15,1-1 0 0,-1 2 1 16,1-2 0-16,-1 2 3 0,2-1-4 0,-4 0 0 16,5 1 2-16,-6 5-2 15,4-2 1-15,0 0 1 0,1 0-2 16,-1-5 0-16,2 3-1 0,1 2-1 16,2 0 2-16,-2 0-1 0,3 1 3 0,-2 5-1 15,0-1 0-15,1 3 1 0,-3 2-1 16,4-4-2-16,0 2 1 0,0 0-4 15,0 0 3-15,3 2-1 0,-3 1 2 16,3-1-3-16,5 1 3 0,-3-1-1 16,0 2 0-16,5 0 0 0,-2 0-4 0,0 0 3 15,1 1-4-15,-6 0 4 0,2 1 0 16,2 1 2-16,-1-2-2 0,0 2 2 16,1 0 0-16,-7 1-1 15,2 0-1-15,1 0 0 0,-3 2-1 0,10 0 3 16,-5 0 0-16,6 2 0 0,-3 2 5 15,-1 4-4-15,2 0 4 0,-6-4-5 16,-1 2 1-16,-4-4-1 0,2 2 1 16,-1 1 0-16,1-2-2 0,-1 0 1 15,-2 0 0-15,2 0 0 0,-4-2 2 0,4 1-1 16,-3-1 1-16,3 2-2 0,2-1-2 16,-8 0 1-16,7 1 0 0,-4 0 3 15,8 3 0-15,-2 3 1 16,2 1 2-16,-2 1-1 0,-2 4 2 0,0 0-1 15,0 3-1-15,-2 1-4 0,0-3-1 0,-2 3 2 16,1-3-1-16,-1-1 3 16,0-2-1-16,1-1 0 0,0-1-1 15,-1-3 2-15,0 3-3 0,4 0 0 16,-4-5 2-16,1 4-2 0,0-3 1 0,-1-1-1 16,1 0 0-16,-1 1 0 0,4 4 0 15,-5-3 0-15,3 4 0 0,1 2 0 16,-3 1 0-16,1 3 1 0,-1 2-1 15,-1-7 1-15,-2 2-1 0,-1 2 0 16,-1-7 1-16,1 8-1 0,-1 2 0 0,-1-10 2 16,3 8-4-16,-3-7 4 15,0 1-2-15,0-2-2 0,3 1 2 16,-3 1 0-16,0-7-1 0,0 6 2 16,3-6-1-16,-3 0 0 0,1 6 5 0,-1-5-5 15,2 4 5-15,-2 3-5 0,0-9-2 16,0 8 1-16,0-1 0 0,0 5 3 15,-6 3-2-15,-1 1 4 0,-1-5-4 16,-3 0 0-16,2 0 0 0,-4-1 1 16,3-3-1-16,-3 3 1 0,0-1-1 0,0-1 0 15,0 0 1-15,-3 0 0 0,3 0-1 16,-3 0 2-16,0 0-2 0,2-1-3 16,-1 1 3-16,-2 0 0 0,1-1 0 15,-3 1 1-15,2-1-1 0,-2-1 0 16,-1 0-1-16,0-2 0 0,-1 3 0 15,-2-2-2-15,2-1 1 0,0-2 0 16,4 0 0-16,2-1 0 0,4-2-2 16,1-1 1-16,1 3-2 0,2-3 2 15,4-1-2-15,3-1-2 0,-1 0-7 0,1 0-13 16,-2 0-17-16,1 0-7 0,-1 0-1 16,-1-6 5-16,3-3 2 0,0 0-7 15</inkml:trace>
  <inkml:trace contextRef="#ctx0" brushRef="#br0" timeOffset="457612.2618">26918 17224 14 0,'0'0'12'0,"0"0"-4"0,0 0-3 0,0 0-1 15,0 0-2-15,0 0 0 0,0 0 1 16,0 0 1-16,0 0-1 0,44-52 1 0,-34 48 2 15,4-4-1-15,1 2 2 16,-1 0-1-16,6-2 0 0,-2 3 0 16,2-2 1-16,2 1 0 0,-2 2 0 15,3-1-2-15,0-3 0 0,0 4-3 0,-1 1 3 16,1 0-3-16,2-1-2 0,-1 3 1 16,-8-2-1-16,3 0 1 0,-3 0 2 15,-5 2-2-15,6-4 0 0,-6 3-2 16,-2-1 1-16,1 1 1 0,-6 0 2 15,3 0 0-15,-2 1-1 0,-1 1 3 0,0-3-1 16,1 3 2-16,-5 0 1 16,0-2-1-16,0 2 1 0,1 0 1 15,1-2-2-15,-1 2-1 0,1-1-2 16,-1 1 1-16,2-1-3 0,-2 1 0 0,1-2-3 16,-2 2-4-16,0 0-3 0,1 0-5 15,-1-1-9-15,0 1-6 0,0 0-9 16,0 0-13-16</inkml:trace>
  <inkml:trace contextRef="#ctx0" brushRef="#br0" timeOffset="458031.9574">26973 17333 181 0,'0'0'58'0,"0"0"-9"0,0 0-16 15,0 0-24-15,0 0 4 0,0 0-1 16,0 0 1-16,0 0 0 0,0 0 0 15,0 0-16-15,42-20 12 0,-20 13-2 16,1 0 1-16,-3 0-2 0,3 0 0 16,0 1-2-16,0-1-2 0,1 2-1 15,0 0-1-15,2 1 2 0,0-5-17 0,-1 2 15 16,-2 0-15-16,2 2 14 0,-2-3-1 16,0 3-2-16,-1 0 1 0,-1 1-3 15,1 1-1-15,-7 0-2 0,0 0-2 16,-4 2-8-16,-1 0 1 0,3-1-9 15,-9-1-4-15,2 3-10 0,-6 0-7 0,0-2-2 16,0 2-1-16,1 0 6 16,-1 0 12-16</inkml:trace>
  <inkml:trace contextRef="#ctx0" brushRef="#br0" timeOffset="458356.3074">26959 17427 279 0,'0'0'62'0,"0"0"-16"15,0 0-10-15,0 0-6 16,0 0-7-16,0 0-6 0,0 0-3 16,0 0-3-16,0 0-1 0,17-26-3 0,-7 17-3 15,3 2 0-15,5-4-2 0,0 3 0 16,1 1-1-16,1-1-1 0,4 0-9 15,-1 0 9-15,1 0-11 0,5 0 12 16,2-2-1-16,1 0 0 0,1 3-1 16,1 0 1-16,-2-1-3 0,-2-2 1 0,-3 5-1 15,0 1 0-15,-4-5-2 0,-6 3-16 16,-3 3 13-16,-6-2-16 0,-2 3 14 16,-2 0-6-16,-4 2-5 0,0-1-5 15,6 1-39-15,-2 0-24 0,2 0-21 16</inkml:trace>
  <inkml:trace contextRef="#ctx0" brushRef="#br0" timeOffset="460063.9212">27054 16184 39 0,'0'0'22'0,"0"0"-2"0,0 0-1 0,0 0 1 15,0 0-1-15,0 0 2 0,0 0-1 16,0 0-1-16,0 0-3 0,0 0 0 0,57-2-2 16,-45 10 0-16,-4-2-1 0,4 4 1 15,0-3 0-15,-3-1-2 0,4 1-1 16,2 1 0-16,-2-2-3 16,5 3-2-16,1 0 1 0,-3 2-2 0,1-2 0 15,-2 3 1-15,1 2-1 0,-3 0-2 16,-1 1 1-16,0 0-1 0,0 2-1 15,-1-1-1-15,0 1 0 0,-3-2-2 16,4 2 2-16,-3 1 3 0,-2 1-2 16,2-2 4-16,-1 1-5 0,-1 2 0 0,-1-2 2 15,0-1-2-15,-2-2 3 0,2 1-1 16,-3 0-1-16,-2-2 1 0,1 6-1 16,-2-2-1-16,0 3-1 0,0 3 0 15,-5 0-3-15,-2 1-3 0,2 2 4 16,-4 3 0-16,0 6 3 0,-2-2 0 15,-1 3-1-15,-2-4-1 0,-1 1 0 16,2-6-1-16,-1-1 1 0,2-3 2 16,-2-4-1-16,1-2-1 0,-2-1 2 15,1-2-1-15,-5 0 3 0,1 0 0 0,0-3-1 16,-2 1-1-16,1 1 2 0,0 2 13 16,0-1-14-16,0-3 15 0,1-2-15 15,0 3 1-15,-2-6-1 16,-2 0 1-16,3-1 0 0,-4-5-1 0,9 3 1 15,-5-4 1-15,6 2-1 0,-1-2 1 0,0 0 3 16,0 0 4-16,-2-2-1 0,6-2-3 16,-4-3-2-16,2-3-17 15,-1 1 13-15,1-2 2 0,0 2-1 16,6 4 2-16,-2 0 2 0,2-3-15 0,4 3 18 16,-5-2-7-16,4 2-2 0,-3-3 0 15,1 1 0-15,2 2 3 0,-2-5 1 16,2 7-2-16,-3-6-3 0,-1-3-1 15,1 4 2-15,-1-5 0 0,1-1 1 16,-2 3 0-16,-1-8-1 0,1 1-1 0,-1 1-1 16,1-5 2-16,-1 2-3 0,1 1 3 15,-1-1 1-15,2 1-2 16,1-1 0-16,0 0 2 0,2-4 0 16,-2 2 2-16,3 6-2 0,0-3 0 0,2 3 0 15,-2 4 1-15,0-7 0 0,2 9 0 16,-1-1-2-16,-1 1 2 0,2 1-1 15,-2-2 1-15,0 1-2 0,0 0 1 16,1-2-1-16,-1-5 0 0,0 1 0 16,0-1-1-16,-2-2-1 0,4 0 4 0,-1-2-2 15,2-8 0-15,0 3 0 0,6 0-5 16,3 2 5-16,2-2-4 0,0 3 4 16,2-1 1-16,1 4-1 15,1-3 0-15,0 3 0 0,0 1 1 0,1 1-1 16,0 1 0-16,1 2-2 0,-2 0-1 15,2 3 1-15,0-1 1 0,-1 3 1 16,3-1 1-16,0 0-1 0,1 1 1 16,0 1 0-16,-1 0-1 0,0 1 1 15,0 2-1-15,1 0-1 0,0 1 1 0,1 1 1 16,0-2-1-16,-1 1 0 0,-4 2 0 16,2 2 0-16,-2 1-1 0,-4 0-1 15,6 0-1-15,-2 0 0 0,-3 3 1 16,4 4 0-16,-4 1 0 0,1 3 1 15,-2-1 0-15,2 2-1 0,0 2 2 16,-3 0-1-16,1-1 0 0,-2 1 0 16,-3-1-2-16,2 0 0 0,-3-1-4 15,-1 3-5-15,0 2-11 0,1 6-23 16,-1-5-49-16,-2 1-64 0</inkml:trace>
  <inkml:trace contextRef="#ctx0" brushRef="#br0" timeOffset="465583.7171">6536 5647 43 0,'0'0'20'0,"0"0"-1"15,0 0-6-15,0 0-3 0,0 0-5 16,0 0-1-16,0 0 0 0,0 0-2 16,0 0 3-16,0 0 2 0,-7-6 2 15,7 6 5-15,1 0 4 0,5 0 2 16,8 0 0-16,2 0-1 0,-4 0 0 15,4 0-3-15,-2-7-3 0,2 1-1 16,4-4-4-16,-4-1-1 0,3-1-2 16,1-2-3-16,-1-1 0 0,1-1-9 15,1 4 1-15,-1 1 6 0,0 0 2 0,-1 0 6 16,4 1 1-16,0 0-4 0,0 2-15 16,-1 1 3-16,0 0 0 0,-2 1 2 15,-3 1 10-15,2-1-1 0,-6 3-5 16,1-2-3-16,-3 2 2 0,-4 0-3 15,6 0 3-15,-9 2-6 0,-1 0-6 16,-3 1 0-16,0-2 1 0,0 2 7 16,3 0 2-16,-3-2 1 0,3 2 0 15,-3 0 2-15,3 0-4 0,-2-1-2 16,1 1-3-16,-2 0-6 0,0 0-12 0,1 0-10 16,-1 0-11-16,0 0-14 0</inkml:trace>
  <inkml:trace contextRef="#ctx0" brushRef="#br0" timeOffset="465996.8082">6650 5718 108 0,'0'0'40'16,"0"0"-5"-16,0 0-5 0,0 0-9 0,0 0-6 15,0 0-3-15,0 0-2 0,0 0-3 16,0 0-3-16,0 0-1 0,-12 3-1 16,10-3 3-16,2 0 2 0,0 0 3 15,11 0 1-15,7-5-3 0,6-2-1 16,4-5-2-16,2-3-2 0,2 1-2 15,1-4 1-15,-1 0 2 0,6 1-1 16,-1-1 2-16,-1-4-3 0,0 1 1 16,1-1-6-16,-4 1 2 0,-1 2 0 15,-2 0-1-15,-4 1 2 0,0 3-4 0,-3 2-2 16,-8 2 4-16,-4 3 0 0,-1 2 3 16,-7 3-2-16,2 2-5 0,-5 1-9 15,0-2-8-15,0 2-10 0,0 0-10 16,0 0-11-16,-8 7-17 0,-7 7-21 15</inkml:trace>
  <inkml:trace contextRef="#ctx0" brushRef="#br0" timeOffset="466355.6994">6699 5760 135 0,'0'0'45'0,"0"0"0"0,0 0 1 16,0 0-5-16,0 0-8 0,0 0-6 15,0 0-5-15,0 0-6 16,0 0-2-16,-20 5-4 0,20-5-2 16,0 0 0-16,0 0 0 0,6-3 0 0,8-6-1 15,8-3 0-15,4-4-1 0,6 0-3 16,3-4-1-16,5-1 2 0,2-2 1 15,3 0-2-15,-2-1-1 0,2-2-1 16,0 2-2-16,-3 0 2 0,-3 0-2 16,1 2 1-16,-4 2 0 0,-2 0-2 0,-4 5-1 15,-10 5-2-15,-8 2-1 0,-6 6-4 16,-6 2-2-16,0-1-4 16,0 1 1-16,1 0 0 0,-1 0-9 0,-1 13-29 15,-8 6-32-15,-10 5-67 0</inkml:trace>
  <inkml:trace contextRef="#ctx0" brushRef="#br0" timeOffset="486500.7187">26295 9742 44 0,'0'0'13'16,"0"0"0"-16,0 0 1 0,0 0-3 15,0 0 2-15,0 0 1 0,0 0-3 16,0 0 3-16,0 0-1 0,0 0-3 16,-17-13 0-16,15 12-4 0,1 1 1 15,-1-2-2-15,1 1-2 0,-1 0 1 0,1-1-3 16,-1 2 1-16,1-1 1 0,0-1-1 16,-1 1 0-16,1-1-2 0,-1 0-1 15,1 1-4-15,1-1-4 0,-2 2-5 16,2-1-7-16,-1 1-19 0,1-2-3 15,0 2-11-15</inkml:trace>
  <inkml:trace contextRef="#ctx0" brushRef="#br0" timeOffset="487138.4888">27525 9100 103 0,'0'0'33'16,"0"0"-9"-16,0 0-9 0,0 0-6 16,0 0-7-16,0 0-5 0,0 0-3 15,0 0 3-15,0 0 3 0,-4-10 5 0,4 10 4 16,3 0 3-16,10 0 1 0,7 0-1 16,6 0 2-16,2 0-1 0,0-1 0 15,6-2-4-15,2-1-4 0,2-1-2 16,1-1 0-16,4 2-1 0,1-3 2 15,3 2-3-15,0-2 1 0,2-1-3 0,-4 1-5 16,-2 1-4-16,-4 0-1 16,-3 0 3-16,-1 1 4 0,1-1 5 15,0 2-2-15,5-4 0 0,-4 2-3 16,-2 0 3-16,-5 0 1 0,-8 1 0 0,-10 2 0 16,-6 3-2-16,-6 0-3 0,0-1-1 15,0 1-1-15,1 0 0 0,2 0 2 16,-2 0-6-16,-1 0-8 0,0 0-11 15,-1 0-10-15,-17 0-8 0,-6 6-13 16</inkml:trace>
  <inkml:trace contextRef="#ctx0" brushRef="#br0" timeOffset="487463.8286">27615 9160 158 0,'0'0'51'0,"0"0"-1"16,0 0-8-16,0 0-12 0,0 0-11 0,0 0-3 15,0 0-4-15,0 0 0 0,0 0-2 16,0 0 0-16,-19 0-3 0,19 0 5 16,12 0-4-16,10-4 2 15,11-2-5-15,5 1-1 0,6-1 0 0,4 0-2 16,3-2 1-16,2 2-3 0,2 0-3 15,-1-1 1-15,1 1 1 0,-3-1-6 16,-3 2 5-16,0-1-3 0,0-1-4 16,-2 3 3-16,-1-2-2 0,-4 1-1 15,-3 1-2-15,-7-1-4 0,-9 2-6 0,-12 2-5 16,-4 1-6-16,-7 0-10 0,0-2-11 16,0 2 2-16,0 0-8 0,0 0-44 15</inkml:trace>
  <inkml:trace contextRef="#ctx0" brushRef="#br0" timeOffset="487721.3565">27560 9415 404 0,'0'0'42'0,"0"0"-7"16,0 0-4-16,0 0-7 0,0 0-7 15,0 0-6-15,0 0-3 0,105-60-4 16,-59 48-2-16,5 0 0 0,2-1-1 0,5 1-1 16,-1 1 1-16,0 3-2 15,-1 0-1-15,-4 0-1 0,2 4-2 16,-4-1-4-16,-2 3-1 0,1-1-12 16,-2 3-5-16,-3 0-13 0,-3 0-31 0,-3 4-21 15,-5 0-45-15</inkml:trace>
  <inkml:trace contextRef="#ctx0" brushRef="#br0" timeOffset="488573.6652">24846 11155 80 0,'0'0'19'15,"0"0"-1"-15,0 0 1 0,0 0-3 16,0 0 0-16,0 0 2 0,0 0 4 16,0 0-1-16,0 0 2 0,0 0-4 15,101-5 2-15,-57-1-4 0,6-3 2 16,7 0-3-16,6 0-5 0,7-1-2 0,5-1-2 15,3-2-2-15,4 3-1 16,5-1-3-16,1 1 1 0,3 1-1 16,-1-1 2-16,3 3 0 0,-1-1-4 15,0 1 0-15,-3-1-1 0,1 1 0 0,-2 1 1 16,-1-1 1-16,-4 2-1 0,-1 0-1 16,-5 0-2-16,-3-1 1 0,-6 0 0 15,-1-1 3-15,-7 1-2 0,-6-1 1 16,-5 1 2-16,-5 2-2 0,-10 1 0 15,-3-2-2-15,-11 2-2 0,-1 2 3 0,-9-1-1 16,-6 2 1-16,2 0 1 16,-6 0 0-16,0 0-3 0,0 0-1 15,2-1-5-15,-2 1-7 0,1 0-9 16,-1-3-16-16,-10 3-19 0,-10 0-20 0</inkml:trace>
  <inkml:trace contextRef="#ctx0" brushRef="#br0" timeOffset="489132.7365">24888 11381 97 0,'0'0'7'15,"0"0"2"-15,0 0 3 0,0 0-4 16,0 0-2-16,0 0-1 0,0 0 0 16,0 0 2-16,0 0 4 0,0 0 4 15,84-38 1-15,-57 34 1 0,1 1 1 16,3-2-2-16,1 0 1 0,3 0-3 15,3-2 1-15,1 2 6 0,3-3 4 16,3-1-1-16,2 1-1 0,4-3-6 16,2 2-3-16,7-1-1 0,3-2-3 15,5-1-1-15,9 1-2 0,1-3-7 0,4 0 1 16,2 0-4-16,-1 1 3 0,-1-1 0 16,0 2-1-16,-2 1 3 0,-2 2-2 15,-4 1 1-15,-1 1 0 0,-6 0-2 16,-5 1 0-16,-5 1 1 0,-6 0-1 15,-5 2 2-15,-4-1-1 0,-6 0-1 0,-1 1 1 16,-6-1-1-16,-3 2-1 16,-8 0 2-16,-2 0-1 0,1 0 1 15,-6 0-1-15,6-3 1 0,-7 3-1 16,0 0 1-16,2-3-2 0,-8 6 0 0,5-5-2 16,-5 3 0-16,2 1-1 0,-2 0-1 15,-4 1-2-15,0-2-4 0,0 2-1 16,2 0-10-16,-1-1-18 0,1 1-21 15,-2 0-17-15,1 0-19 0</inkml:trace>
  <inkml:trace contextRef="#ctx0" brushRef="#br0" timeOffset="489612.4651">25420 11302 49 0,'0'0'26'0,"0"0"10"16,0 0 15-16,0 0 0 0,0 0-7 15,0 0-12-15,0 0-9 0,0 0-5 16,0 0 0-16,-33-13 0 0,32 11-1 16,1 2-2-16,0-3 0 0,9-2 1 15,10-1-2-15,9-1 3 0,7-1-1 0,6-1-3 16,7 2 1-16,9-4-4 0,3 2-1 16,7-3-3-16,1-1-6 0,5 0 4 15,1-2-5-15,3 1 3 0,0-1 0 16,2 1-1-16,1 2-1 0,3 0 0 15,0 0-1-15,0 2-1 0,-3 2 0 0,-6-2 1 16,-3 3-1-16,-8-2 0 16,-6 1-1-16,-8 2 0 0,-4-1 1 15,-9 0 0-15,-7 3 1 0,-10-2 0 16,-8 4 0-16,-5 2-2 0,-6 0 0 0,2-3-3 16,1 0-4-16,-1 0-4 0,-2-4-14 15,-4 2-13-15,-12-1-26 0,-4 1-28 16,-9 5-31-16</inkml:trace>
  <inkml:trace contextRef="#ctx0" brushRef="#br0" timeOffset="490913.6901">22453 8938 56 0,'0'0'3'0,"0"0"-3"0,0 0 1 16,0 0 0-16,0 0-6 0,0 0-6 16,0 0-3-16,0 0-6 0</inkml:trace>
  <inkml:trace contextRef="#ctx0" brushRef="#br0" timeOffset="493912.6703">27996 10312 92 0,'0'0'40'0,"0"0"4"16,0 0-2-16,0 0-6 0,0 0-3 15,0 0-3-15,0 0-4 0,0 0-1 16,0 0-1-16,-14-20-2 0,14 18-4 15,-1 0-4-15,1 1-7 0,0 1-2 16,0-2-4-16,0 2-2 0,0-2-2 0,0 2 0 16,0 0 3-16,0 0 0 0,0 0 1 15,4 5 1-15,7 6-2 16,0 2 0-16,-2-2 0 0,-2 1 0 16,0 0-2-16,-2-2 1 0,3 3 0 0,-1-1-2 15,-1-4 2-15,2 2 1 0,-2-3 1 16,0-2 1-16,0 2 0 0,-3-4-1 15,5 1 2-15,-4-2-1 0,0-1 2 16,2 2 3-16,0-3 3 0,4 0 1 16,7 0 1-16,2-6-3 0,0-4-3 0,1-2 0 15,2-5-4-15,2-3 1 0,2-1-2 16,0 0 0-16,2-2 0 0,-2 0-1 16,-3 0-1-16,0 2-1 0,0-1 2 15,0 3-3-15,-2-1 1 0,0 4-1 16,1 1 1-16,-2 1-2 0,0 2 1 15,1 3-3-15,-8 1-6 0,0 4-4 16,-2 0-10-16,0 1-12 0,1 2-32 16,2 1-33-16,0 0-29 0</inkml:trace>
  <inkml:trace contextRef="#ctx0" brushRef="#br0" timeOffset="494392.4721">27920 10496 319 0,'0'0'57'0,"0"0"-9"0,0 0-14 15,0 0-11-15,0 0-11 0,0 0-5 16,0 0-7-16,0 0 0 0,0 0-2 0,0 0 1 16,-14-6 7-16,14 6-5 0,0 11 2 15,4 1-3-15,8 4-2 16,-2-3 1-16,3-1 0 0,1-2 2 16,1 1 1-16,4-2-1 0,-1 3 4 0,3-5-2 15,2 1 0-15,1 0 4 0,2-2-6 16,-1 0 1-16,3 0-1 0,-2-2 0 15,3-3 1-15,-2-1-2 0,2 0 3 16,1-1-2-16,-1-5 0 0,1-1 0 16,-2-3-1-16,-5-1 2 0,2 0 0 0,-1-7 1 15,2-2-4-15,3-4 2 0,3-3-2 16,1-2 2-16,2 2 1 0,-2-2-1 16,-2 1 1-16,-4 1-2 15,-1 2 0-15,-3-2-2 0,-2 5-1 0,-1 1 0 16,-2 4-1-16,-4 5-6 0,-3 2-15 15,-1 6-13-15,-1 0-20 0,8 4-33 16,-7 0-46-16</inkml:trace>
  <inkml:trace contextRef="#ctx0" brushRef="#br0" timeOffset="502103.7416">16429 4282 37 0,'0'0'12'0,"0"0"-1"0,0 0-4 16,0 0-2-16,0 0-1 0,0 0 1 16,0 0-1-16,0 0 0 0,0 0-1 0,-11-8-3 15,11 7 3-15,-1 1 1 0,1-2 1 16,-2 2 3-16,2-2-2 0,-1 2 1 15,1-1 1-15,-2 1 1 0,2-1 1 16,0 1-2-16,0-3-3 0,0 3-3 16,0 0-3-16,0-2 0 0,0 2-1 0,0-1 0 15,0 1-2-15,0-2 1 0,0 2-2 16,0-2 1-16,0 2 1 0,0 0-2 16,0 0 1-16,0 0 1 0,0 0 3 15,0 0 2-15,0 0-1 0,2 0 5 16,-2 4-1-16,0 2 0 0,-2 2 1 15,-2 2-1-15,-2-3 2 0,-1 1-1 16,0-3 2-16,1 1-1 0,2-5 3 16,-6 1 0-16,4 1 6 0,2-3 1 15,-7 0 1-15,7 0-2 0,-7 0-4 0,2 0-4 16,0-5-1-16,1 2 3 0,3 0 1 16,2 2 2-16,0-4-3 0,2 1-4 15,-2 0-7-15,2 1-4 0,1 3 0 16,0-5-3-16,0-2 1 0,0-6-2 15,1-3 5-15,9 3-2 0,6-4 4 16,0 5-8-16,1 1-5 0,-5 3 3 16,2 5-1-16,-3-1 7 0,-7 3 4 15,9 1-3-15,-7 0 3 0,4 0-3 16,1 0-1-16,-2 0-1 0,0 1 0 0,-6 1 1 16,1 3 6-16,0-1 2 0,2 3 0 15,-3 2 1-15,-3 1 3 0,0 5 4 16,-2-2 0-16,-9 6 2 0,1-3-4 15,-5-2 1-15,-2-2-3 0,0-1 2 16,5-4-1-16,3-4 0 0,1 2 4 0,2-3 2 16,3-1 2-16,-1 0 2 0,4-1-5 15,-2 0-1-15,2 0-5 16,-1 0-1-16,-4 0-4 0,1 0-1 16,0-2 0-16,-3-5-2 0,4 4-2 0,0 0-1 15,-2-6-1-15,4 4 3 0,-1 1 1 16,0-7-1-16,2 5 1 0,0 0-5 15,0-6 0-15,0 6 2 0,0-6 2 16,2-3-1-16,3 7 1 0,4-5 0 16,-2 8-2-16,1-1-5 0,1 1 1 0,1 3 1 15,2-1-5-15,-8 3 6 0,8 0-3 16,-1 0-1-16,-1 0 8 0,8 2 1 16,-10 3 3-16,0 0 0 0,-1-1-4 15,-4-2-2-15,2 0-3 0,-5-2 4 16,2 4 3-16,-1 0 5 0,1 4 4 15,-2 5 1-15,-5 0 2 0,-7 3-3 16,-3-2-2-16,-4-3 0 0,-1 0 0 16,1-4 2-16,2-2 2 0,4-1 1 15,3-3 1-15,-3-1 1 0,3 0-1 0,-2 0 1 16,2-3-5-16,1-1-1 0,2 1-2 16,-3-4-4-16,6 3 1 0,1 1-5 15,0-1-2-15,3 4 0 0,-2-4-1 16,1-1 2-16,-1 2-4 0,1-7-5 15,1 5 0-15,1-3-1 0,10-7 6 16,3 5 2-16,5-2 4 0,1 1-3 16,-5 5-8-16,0 2-4 0,-4 3-1 15,-1 1 2-15,1 0 6 0,-2 0 4 16,0 0-2-16,-1 3-5 0,-1 1 4 0,-2 4 0 16,1-1 5-16,-5 4 4 0,1 4-4 15,-2 2-9-15,-2 3-25 0,-4 0-77 16</inkml:trace>
  <inkml:trace contextRef="#ctx0" brushRef="#br0" timeOffset="503797.1363">17455 4414 158 0,'0'0'56'0,"0"0"-12"0,0 0-5 16,0 0-12-16,0 0 0 0,0 0-10 15,0 0-6-15,0 0-10 0,0 0-3 16,0 0-5-16,-16-14-11 0,15 13-9 0,1 1-8 16,0-3 21-16,1 3 15 0,15 0 14 15,7 0 2-15,6 0-17 0,4 0-3 16,-1 3 1-16,0-2-5 16,0 1 7-16,0-1-3 0,-1-1 1 0,1 2 4 15,-1-2 1-15,-1 1-3 0,0-1-5 16,-1 2 1-16,0 1 3 0,-1-2-3 15,1 3 0-15,-2-3-1 0,-5 1-4 16,-4 0-4-16,-6 0-5 0,-2-1-11 16,2 1-10-16,-8 0-9 0,2-1-7 0,-6 1-3 15</inkml:trace>
  <inkml:trace contextRef="#ctx0" brushRef="#br0" timeOffset="504924.4199">17762 4517 187 0,'0'0'53'0,"0"0"-6"0,0 0-10 0,0 0-4 16,0 0-7-16,0 0-4 0,0 0-6 15,0 0 1-15,0 0-5 0,-9-12 0 16,9 12-4-16,-1-2-2 0,1 2-4 15,-2-1-1-15,2 1-1 0,-1-2-1 16,1 2-2-16,0-1-2 0,-2 1 0 0,2 0-3 16,-1 0 0-16,1 0 0 0,0 0-1 15,0 0 0-15,-2 0 8 0,2 0 0 16,0 11 7-16,0 5-1 16,0 7-1-16,0-8-3 0,0 5 0 0,0 1 0 15,0 4 1-15,0 8 0 0,-1 2 1 16,-1 3-2-16,0 1 0 0,0 6-1 15,-1 1-1-15,0 1-1 0,2 2-2 16,-1-1 2-16,2-1 0 0,-1 3 2 16,-1 2 3-16,2 0-2 0,-2-2 0 0,2-5-1 15,0-2-1-15,0-5 2 0,0-3-1 16,2-2 0-16,1-4 0 0,0 0 0 16,0-3-1-16,0-2 0 0,0-3 1 15,-2 0 0-15,2 1 3 0,-1-1-1 16,-2-6 0-16,0 4 0 0,0 2-3 0,0-1 2 15,0 7-1-15,-2-2 0 16,-1 0 3-16,-1 0-3 0,0 0 0 16,1-7-3-16,1 0-1 0,1-5 2 15,1 0 1-15,-2 1 1 0,2-2 0 0,-2 2-1 16,2-1 0-16,0-1 0 0,0 0-1 16,0 2 1-16,-2-1 1 0,2 5 0 15,0 0 2-15,-1-2 0 0,-1 4-1 16,1 0 0-16,0 0-2 0,-2 5 1 15,1-2 0-15,1-2-2 0,-1 2 2 16,1 2 1-16,-1 0 0 0,-1 1 0 16,2 0 0-16,-1-6-1 0,1-1 0 15,-1-5 0-15,2-1-1 0,-1-2 1 16,1-4 0-16,0-2 0 0,0-5 1 0,0 5-2 16,0 1 1-16,0-1 0 0,0 1-1 15,0-6 0-15,0 0 0 0,0 0 1 16,0 1 0-16,0 1 0 0,0 0 0 15,0-1 0-15,0 1-1 0,0 3 1 16,0 2 0-16,0-1 0 0,0 3 2 0,0-2-2 16,0 6 2-16,1-3-3 0,-1 2-1 15,0-1 1-15,0 1 0 16,0 0 1-16,0 0-3 0,0 1 1 16,0-8 0-16,0 1-1 0,0-6 3 0,0 5 0 15,0 1 0-15,0 0-3 0,0 0 1 16,0-6-4-16,0 0 1 0,0 5-1 15,0 1 3-15,0-1 0 0,0 0 2 16,0 0 1-16,0 0-1 0,2-1 2 16,-1 7 0-16,1-7 0 0,-1 1-1 0,1 1 0 15,-2-1 0-15,1-1 0 0,1 1-2 16,-1-1 0-16,-1-4-5 0,0 0 0 16,0 0 0-16,0 6-1 0,0 0 1 15,0 1 2-15,0 3 0 0,0-5 0 16,0-1 2-16,-3 7 1 0,2-7-2 15,-1 1-2-15,1-1-7 0,-1 1-3 16,1-1-6-16,-1 1-5 0,2 1-3 16,0-6-4-16,-1 0-4 0,1 0-4 15,0 2 1-15,0-1-2 0</inkml:trace>
  <inkml:trace contextRef="#ctx0" brushRef="#br0" timeOffset="505592.5834">17611 6404 183 0,'0'0'42'0,"0"0"-8"0,0 0-7 0,0 0-5 16,0 0-9-16,0 0 0 0,0 0-2 15,0 0-3-15,0 0-3 0,0 0-4 16,-27-36-1-16,25 35-1 0,2 1-1 15,-1-1-4-15,1 1 0 0,0 0 0 16,0 0 3-16,0 0 4 0,0 7-1 0,0 9 4 16,4 2-1-16,2 0 0 0,0 2 2 15,1 0-1-15,0 1 0 16,2 2 0-16,0-1 3 0,1 4-1 16,-2 0-1-16,1 0 0 0,0 0-4 0,-2 1-1 15,-1-1 0-15,0 1 2 0,-2-3 0 16,-1-6 1-16,1-1-1 0,-3-6-2 15,-1-5-2-15,2 5 4 0,-1-6-2 16,-1 0 1-16,2 1 2 0,-2-6 3 16,0 0 5-16,0 0 2 0,1 2 0 0,-1-2-1 15,0 0-5-15,2 0-3 0,-2 0-2 16,1 0-1-16,1-13 1 0,1-2-3 16,1-5 0-16,0 1 0 15,3 1-1-15,-1 0-1 0,0-1 3 0,1 0-3 16,1 0 2-16,2-2-5 0,-2 2 2 15,1-3 1-15,1-1 3 0,0 2 0 16,-1-3-4-16,1 0 3 0,-1-1-1 16,-2 1 2-16,5 0 2 0,-2 1-1 15,0 1-1-15,0 1 1 0,-2 8 4 0,-2 4-1 16,-1 2 3-16,-2 3-1 0,-2 1-1 16,2 0-2-16,-3 3 0 0,0-1 0 15,0 1 0-15,0 0 1 0,2-2-2 16,-2 2 2-16,0 0-1 0,0 0-1 15,0 0 1-15,-5 0-1 0,-7 0-1 0,1 0 0 16,-6 2 0-16,-1 2 0 0,2 0 0 16,-5 3-1-16,-1-2-1 15,0 4-2-15,-2 0-3 0,-1-2 4 16,1-1-1-16,6-1 0 0,1-2-6 0,8-1-14 16,-4-2-22-16,3 0-37 0,4 0-60 15</inkml:trace>
  <inkml:trace contextRef="#ctx0" brushRef="#br0" timeOffset="506663.8805">17682 4582 110 0,'0'0'25'0,"0"0"2"0,0 0 6 16,0 0 5-16,0 0 6 0,0 0-2 16,0 0-8-16,0 0-4 0,0 0-8 15,0 0-4-15,5-36-3 0,-5 35-3 16,0-1-4-16,0 0-4 0,0 2-8 0,0-1-6 16,0 1-6-16,0 0-4 0,0 0 6 15,0 0 6-15,-5 6 8 0,-1 9 8 16,-1 6-2-16,-1 4-2 0,-1-1 0 15,2 0-2-15,-1-2-1 0,1-6-1 16,3-2 1-16,1-5 0 0,0-5-1 16,2 7 0-16,-1-6 0 0,1-1 2 15,-1 1-2-15,2-5 0 0,-1 0 0 16,1 0-2-16,0 2 2 0,0-1 0 16,0 0 2-16,0 2-1 0,-2-3 0 0,2 0 2 15,0 2 0-15,0-2 0 0,0 0 0 16,0 2 1-16,0-2 0 0,0 0-2 15,0 0 0-15,5-8-1 0,2-6-2 16,6-4 1-16,-2-1 1 0,3-3-1 16,-2 2 0-16,2 0 0 0,-2 2 1 0,-1 1 2 15,-3 1-1-15,2-2 2 0,-2 0-4 16,-1-1 6-16,-3 4-1 0,1 6 4 16,-4 6 2-16,-1 3 0 15,0-2 0-15,0 2 0 0,0-1-1 0,3 0-3 16,-3-1-4-16,0 0-3 0,1 1-2 15,-1-1-1-15,0 1-3 0,0-1 2 16,2 2-1-16,-2-2 0 0,0 2 1 16,0-1-2-16,0 1 2 0,1-1-4 15,-1 1 3-15,0-2-3 0,0 2-1 0,0-1 0 16,0 1 2-16,2 0 3 0,-1 0 3 16,6 1 2-16,2 10 4 0,1 2-3 15,-1 2 3-15,-2 2-1 0,0 1-1 16,0 1-2-16,-1-1-1 0,-1-4 0 15,-1 1 0-15,0 0 1 0,-1-4-1 16,2 4 1-16,-1-6-3 0,-3-4 1 16,1-1-2-16,-2-4 1 0,0 0 0 15,0 0 4-15,0 1 0 0,1 1 1 16,-1-1 0-16,0 1 1 0,2 0 1 0,-2-1 1 16,0 1-2-16,1-1-1 0,-1 1 0 15,0 0-4-15,0-2-1 0,-1 2 0 16,-9 4 0-16,1-1 2 0,-4-1-1 15,3 2 1-15,0-4-1 0,1 1-2 16,-2 1-6-16,0-2-11 0,1 1-23 0,-4 3-34 16,5 1-26-16,-4 0-31 0</inkml:trace>
  <inkml:trace contextRef="#ctx0" brushRef="#br0" timeOffset="507635.5525">18021 5489 292 0,'0'0'36'0,"0"0"-9"0,0 0-16 15,0 0-13-15,0 0-13 0,0 0-4 16,0 0 5-16,0 0 0 0,0 0 10 0,0 0 3 16,-23 40-3-16,17-15 5 0,1 0-1 15,1 0-8-15,1-1 2 0,-1-2 4 16,1 0-2-16,-1-5 11 0,-1-2-4 15,4-4-3-15,-1-6 0 0,1 0 0 16,1-5 1-16,-2 0 2 0,2 0 3 0,0 2 3 16,0-1 5-16,0 1 4 0,0-1 5 15,0 0 2-15,0-1-5 0,0 0-3 16,0 0-8-16,0 0-6 16,0 0-1-16,0-2 2 0,0-6 4 0,0-7 4 15,0-6-2-15,0 1-1 0,0-7-5 16,0-1-5-16,2 1 1 0,1 0 1 15,0 1-4-15,0 0 1 0,1 3-1 16,-3 7-2-16,2-1 6 0,0 0-1 16,0 7-3-16,1-7 0 0,1 2-1 0,-1 4-2 15,3-2 4-15,0-1 0 0,-1 7-2 16,3-4-2-16,-1 5-3 16,0-1 1-16,-1 3 0 0,-3 1-2 15,5 0-2-15,-2 3 2 0,2 0-1 0,1 0 3 16,-1 0 1-16,-1 5 1 0,-2 2 1 15,0 5 1-15,-3 3 1 0,-3 5 7 16,0 1 0-16,-4 3 2 0,-7-2 0 16,-3 1 1-16,-3-2 1 0,-4 2 6 15,-3-3-1-15,-2-1 1 0,-2-1 3 0,1-4 5 16,2-3 3-16,7-5 0 0,1-3-3 16,6-1-6-16,5-2 0 0,0 0 1 15,1 0-2-15,0 0-4 0,1 0-5 16,-2 0-6-16,6 0-6 0,0 0-3 15,0 0 3-15,0 0 0 0,0 0 3 16,13 0 3-16,6 1-2 0,7 8 0 0,0 2 0 16,1 0 0-16,1 5-1 15,-4-1 3-15,2 0-2 0,-4 1 1 16,3 0 1-16,-2 0-5 0,0 0-6 0,-1-2 0 16,-1-1-1-16,0-1 6 0,-2 1 4 15,1-4-3-15,-3 0-10 0,-1-3-8 16,-3 0-7-16,3-2-9 0,-7-1-20 15,8 1-27-15,-8 0-25 0</inkml:trace>
  <inkml:trace contextRef="#ctx0" brushRef="#br0" timeOffset="508783.2445">16350 4419 199 0,'0'0'55'0,"0"0"-9"16,0 0-15-16,0 0-7 0,0 0-3 16,0 0 3-16,0 0 1 0,0 0-8 15,0 0-8-15,0 0-5 0,-11-30-6 16,8 29-2-16,3-1-3 0,-1 2-3 15,1-1-7-15,-2 1-1 0,2 0 5 16,0 0 8-16,0 3 9 0,0 14 3 16,0 7 1-16,0 6-3 0,0 1-5 15,0-3 1-15,0 0 2 0,2-2-3 16,2-2 3-16,-2-3-2 0,0-6-4 0,1 2 6 16,0-2-1-16,-2-2 0 0,2 3 0 15,0-5 0-15,-1-2-2 0,-1 2 1 16,-1-6 0-16,2 5 0 0,-1-4-3 15,-1-2-2-15,0 7-1 0,3-7-1 16,-3 2-1-16,1 4-1 0,1-6-3 0,-2 1-5 16,2 5-11-16,-2-3-1 0,0 3-1 15,0 3-3-15,0-3 5 16,0 0-1-16,0 2 2 0,0 0 4 16,-2-6-2-16,0 4 4 0,2-6 2 0,-1 1 5 15,1 1 6-15,0-6 4 0,0 0-6 16,0 0 0-16,0 0-2 0,0 0 0 15,0 0 6-15,3-9 2 0,2-2 1 16,1-2 3-16,-3 3-2 0,0 2-1 16,0-2-5-16</inkml:trace>
  <inkml:trace contextRef="#ctx0" brushRef="#br0" timeOffset="509740.775">16525 4630 6 0,'0'0'12'0,"0"0"1"0,0 0 0 16,0 0 0-16,0 0-2 0,0 0-3 16,0 0-2-16,0 0-2 0,0 0-4 0,0 0-2 15,0 0-3-15,0 0-5 0,0 0-3 16,0 0-7-16,0 0-12 0</inkml:trace>
  <inkml:trace contextRef="#ctx0" brushRef="#br0" timeOffset="510360.2601">16525 4630 158 0,'-4'24'55'0,"1"-28"-2"0,0 1-7 16,2-2-13-16,-2 0-7 0,1 2-6 15,2 3-5-15,0-6-4 0,0 0-6 16,0-5-4-16,0 0-2 0,0 3-1 15,5-2 4-15,-1 3-2 0,3-1 2 16,-1 1-2-16,1 0 0 0,2 2-3 0,1 0-4 16,-6 2-1-16,1 1-1 15,1 2 4-15,4 0 4 0,7 0 1 16,3 3 0-16,-4 5-1 0,0 3 1 0,-3-1 1 16,-1 4 2-16,-1 1-1 0,-2 2 0 15,0-2 0-15,-4-3-2 0,0 2 2 16,-2-5 0-16,-2 2 0 0,-1-1 2 15,0-5-2-15,0 5-1 0,0-3 1 16,0-3 0-16,0 7 2 0,0-6 0 0,-3 2 1 16,0 2-1-16,0-6 2 0,2 1 0 15,-5-2 1-15,3 1 2 16,0-1 1-16,1 0 0 0,2-2 3 16,-6 0 2-16,1 0-2 0,-6-4-3 0,-2-5-3 15,1-3-3-15,1-4-1 0,2 0 2 16,2 2-1-16,2-1-1 0,1 4 1 15,1-4-2-15,2 1 2 0,1 1-1 16,0-1-1-16,0 1 0 0,0-6-2 16,6 3-5-16,5-7 2 0,2 3-3 0,3 1 3 15,0 0-2-15,6 4-5 0,-2 1 2 16,-3 2 0-16,2 2-2 0,-1 1-5 16,-4 6-6-16,-1-2-4 0,-2 3-10 15,-2 2-13-15,1 0-27 0,0 3-29 16,-3 4-53-16</inkml:trace>
  <inkml:trace contextRef="#ctx0" brushRef="#br0" timeOffset="510613.4049">16869 4538 404 0,'0'0'12'0,"0"0"-21"15,0 0-12-15,0 0-24 0,0 0-35 16,0 0-75-16</inkml:trace>
  <inkml:trace contextRef="#ctx0" brushRef="#br0" timeOffset="513780.4979">22061 9332 67 0,'0'0'17'0,"0"0"3"0,0 0 8 16,0 0 5-16,0 0 3 0,0 0 0 0,0 0-5 16,0 0-4-16,96-1-3 0,-69 1-3 15,2 0-2-15,3-3-3 0,4-4-4 16,4 0-7-16,1-2-1 16,-1-1-3-16,3 0-1 0,-2-1 0 0,-2 1-1 15,1-1-3-15,-3 2 1 0,-3 0-3 16,0 1 1-16,-7 0-3 0,-7 4-2 15,-4 1-4-15,-4 2-6 0,-8 0-18 16,2 1-13-16,-6 0-12 0,0 0-16 16,0 0-15-16</inkml:trace>
  <inkml:trace contextRef="#ctx0" brushRef="#br0" timeOffset="514093.4517">22057 9534 351 0,'0'0'56'0,"0"0"-11"0,0 0-11 0,0 0-10 16,0 0-9-16,0 0-5 0,0 0-5 16,0 0-2-16,0 0 1 0,-3 1 0 15,18-1 1-15,10-4 0 0,13-5-5 16,1 1 0-16,6-1 0 0,4-2 1 15,4 1 2-15,2-2 2 0,5 1-3 16,-1 0-1-16,-1 1 0 0,0 1-1 0,-7-1-1 16,-7 2-1-16,-8 5-5 15,-11-1-5-15,-5 3-4 0,-10 1-9 16,-5 0-7-16,0 0 0 0,-5 3-7 0,-5 9-26 16,-12 6-17-16,-10 7-18 0,-8-3-22 15</inkml:trace>
  <inkml:trace contextRef="#ctx0" brushRef="#br0" timeOffset="514304.6883">22191 9710 216 0,'0'0'79'0,"0"0"-7"0,0 0-15 16,0 0-21-16,0 0-13 0,0 0-4 15,0 0-5-15,0 0-2 0,0 0-2 16,0 0-4-16,25-23-2 0,-7 12 2 15,5 2-2-15,5 0 0 0,5-3-1 16,6 2-1-16,5-2-4 0,3-1 0 16,5 1-2-16,-1 2-3 0,4-1-10 0,0 0-29 15,1 4-62-15,-2-3-117 0</inkml:trace>
  <inkml:trace contextRef="#ctx0" brushRef="#br0" timeOffset="528673.8604">13857 9097 216 0,'0'0'45'0,"0"0"-6"16,0 0-13-16,0 0-12 15,0 0-10-15,0 0-3 0,0 0-2 16,0 0 0-16,0 0-1 0,0 0-4 0,-10-8-1 16,10 7 3-16,0 1 6 0,0-3 2 15,7 0 6-15,8-1-2 0,7 0-3 16,1-1 0-16,1 3-3 0,0-3-3 15,0 0-1-15,-2 3-5 0,-1-2-5 16,-6 1-4-16,2 2-11 0,1-1-13 0,-6 0-10 16,7 2-11-16,-6 0 1 15,-4 0-2-15</inkml:trace>
  <inkml:trace contextRef="#ctx0" brushRef="#br0" timeOffset="528877.4866">13765 9332 343 0,'0'0'67'0,"0"0"-15"0,0 0-9 15,0 0-16-15,0 0-9 0,0 0-9 16,0 0-4-16,0 0 1 0,0 0-1 16,0 0 1-16,33 1-2 0,0-3-4 15,2-3-3-15,0 3-4 0,-2 0-4 16,1 2-11-16,0 0-32 0,-1 2-54 15,-1 2-106-15</inkml:trace>
  <inkml:trace contextRef="#ctx0" brushRef="#br0" timeOffset="529419.7257">14467 8957 355 0,'0'0'51'0,"0"0"-12"16,0 0-18-16,0 0-12 0,0 0-6 15,0 0-4-15,0 0-1 0,11-86-3 16,0 78 1-16,8-3 0 0,0 5 0 16,1 2-2-16,3 4 0 0,0 0-2 0,-1 0 1 15,-2 7 0-15,-1 4-2 0,-3 5 5 16,-3 4-2-16,-3 3 3 0,-5 4 4 15,-4 2-2-15,-1 2-1 0,-6-1 4 16,-4 1-4-16,-6-1 5 0,-1-2 4 16,-5 2-5-16,-1-5 5 0,4 0-2 0,-3-6 1 15,4-1 2-15,5-5-1 0,0-3 0 16,4-3-2-16,6-3 1 0,0-1 0 16,3-3-2-16,-1 0 3 0,1 0-5 15,0 0 0-15,-2 0 1 0,2 0-3 16,0 0 0-16,8 0-4 0,7-3-1 15,3-4-5-15,0 2-1 0,2-2-3 16,0 0-6-16,1 1-12 0,-2-1-8 16,1 0-30-16,0 1-9 0,1 0 7 15,1 0-10-15</inkml:trace>
  <inkml:trace contextRef="#ctx0" brushRef="#br0" timeOffset="529875.924">14946 9008 202 0,'0'0'56'0,"0"0"-2"16,0 0-11-16,0 0-12 15,0 0-12-15,0 0-9 0,0 0-4 16,0 0-4-16,0 0-2 0,0 0 1 0,-37 16-1 16,26 3 1-16,-1 5-1 0,1-2 2 15,0 4 0-15,-1-2-2 0,2 2 3 16,4-2-3-16,2-7 4 0,-2 1-6 15,3-7 2-15,2-6 0 0,1 2 0 16,0-7 0-16,-3 0 2 0,3 0 5 0,0 2 8 16,0-1 4-16,0 0 1 15,0-1-4-15,0 0-5 0,3-9-5 0,5-9-4 16,1-6 5-16,0-4-2 16,0 3 2-16,1-3 0 0,-2 1-4 0,1 2-3 15,1-2 1-15,0 3 1 0,-1 3-2 16,-2 6 4-16,-3 4-3 0,-1 8 2 15,-3 3-3-15,0-1-1 0,0 1-3 16,2-2-4-16,-2 2 3 0,6 0 2 16,2 2 3-16,5 8 0 0,3 5 2 0,-3 5-1 15,0 1-1-15,-1 3 0 0,1-2 0 16,-3-1-2-16,0 0 1 0,2-2-4 16,-4 0 1-16,1-2 4 0,1 1-4 15,-6-5 4-15,1-4-7 0,-4-1-8 16,1-3-13-16,-1 0-24 0,1 0-40 15,-2-5-64-15</inkml:trace>
  <inkml:trace contextRef="#ctx0" brushRef="#br0" timeOffset="530081.5511">14807 9012 388 0,'0'0'46'0,"0"0"-15"16,0 0-16-16,0 0-7 15,0 0-5-15,60-81-3 0,-32 72-2 16,6 1-6-16,-1 4-10 0,6 4-14 0,-4 0-47 16,-3 3-55-16</inkml:trace>
  <inkml:trace contextRef="#ctx0" brushRef="#br0" timeOffset="531005.895">15446 9024 289 0,'0'0'53'0,"0"0"-14"0,0 0-18 16,0 0-16-16,0 0-9 0,0 0-2 16,0 0 0-16,0 0 4 0,0 0 2 15,0 0-1-15,-7 1-1 0,7 17 2 0,0 7 0 16,0-8 0-16,0 1 0 0,0 0 1 16,0-4 1-16,0 6-1 0,0-7 5 15,0 1-6-15,0 1 1 0,0-2 1 16,0-2 1-16,0-5-1 0,0 0 0 15,0-6 2-15,0 0 3 0,0 0 8 0,0 2 4 16,0 0 2-16,0-1-2 16,0-1-5-16,0 0-4 0,-1 0 3 15,-3-9-4-15,1-2 1 0,-2-4-4 16,1-1-1-16,1 4 0 0,0-6 2 0,-2 0 0 16,2 0-1-16,0 2 3 0,0-3-2 15,0 0 0-15,0-3-5 0,0-5-1 16,0-1-1-16,0 3 1 0,0-1-1 15,1 8 0-15,2-2-1 0,0 0 1 16,0 8-1-16,0-6 0 0,0 1-2 0,8 5 0 16,2-3 0-16,2 2-1 15,4 4 1-15,-5 3-1 0,5 3-3 16,2 3 1-16,2 0 1 0,6 0 0 16,-3 5 2-16,-3 3 0 0,0 2-2 0,-1 4 0 15,-4 1 1-15,-5 3 2 0,-3 2 2 16,-6 1-1-16,-1 2 1 0,-8 1 0 15,-4-1 1-15,-5 0 0 0,-3-2 1 16,-2-3 0-16,-1-2 1 0,4-3 1 16,-1-4 0-16,5-3 1 0,5-1 4 0,0-4 1 15,6-1 2-15,-2 0-3 0,-7 0-1 16,10 0-2-16,-6 0-1 0,2-2 0 16,2-2 0-16,-1-2-2 0,3 4-1 15,0-2-1-15,1 1 0 0,2 3-1 16,-1-1-2-16,1 1-3 0,0-2-4 15,0 2 2-15,0-2 2 0,0 2 1 16,1 0 3-16,10 2-1 0,4 6 2 16,4 6 2-16,0-1 0 0,0 2-2 15,-2 2 0-15,0-2 0 0,-2 0 0 0,2 3 5 16,-2-4-5-16,2 0 3 0,1-1-3 16,-1 0-2-16,1-5 0 0,-6-1-1 15,3-3-3-15,-1 1-3 0,-4-4-8 16,6 0-18-16,-4-1-34 0,-3 0-56 15,0 0-67-15</inkml:trace>
  <inkml:trace contextRef="#ctx0" brushRef="#br0" timeOffset="531160.4524">16005 9187 341 0,'0'0'-73'16,"0"0"-146"-16</inkml:trace>
  <inkml:trace contextRef="#ctx0" brushRef="#br0" timeOffset="536583.171">18657 5467 49 0,'0'0'18'0,"0"0"-3"16,0 0 2-16,0 0-6 0,0 0-5 15,0 0 1-15,0 0 0 0,0 0 1 16,0 0 2-16,0 0 0 0,6-38 1 16,-5 37 2-16,-1 0 1 0,0-1 2 15,2 2 0-15,-2-2-3 0,0 2-1 16,1-1-4-16,-1 1-3 0,0-2-4 0,0 2-3 16,0 0-1-16,1 0 2 0,-1 0 2 15,0 0 2-15,3 0-1 0,2 11-1 16,3 3 0-16,-1 2 1 0,2 0-1 15,-3-4 1-15,4-2-2 0,-1 0-2 16,-2-6-3-16,4 5 5 0,-2-4 5 0,0-3 3 16,2 3 6-16,0-5 0 15,5 0 0-15,1 0 0 0,1-3-1 0,-1-4-2 16,-2-2-1-16,-3-2 4 16,0-1 1-16,-2 1 2 0,-3 0 1 0,0-2-3 15,-2 4-2-15,3-5-3 0,-4 5 2 16,-1-1 4-16,0 0 0 0,-1 5 0 15,-1 1-3-15,-1 4-5 0,0-1-4 16,0 1 0-16,0-2-4 0,2 0 0 16,-2 1-5-16,0-1-3 0,0 2 1 0,0 0 2 15,1 0 2-15,1 0 5 0,1 14-4 16,0 6 2-16,-1 6-2 0,2 1-1 16,-2 3 3-16,-1 4 0 0,-1 4 0 15,0 1 1-15,0 2-2 0,0-3-2 16,0-2 0-16,2-1-1 0,1-3 8 15,-2-2-3-15,2-3 2 0,0 0-6 16,0-5 0-16,0-6 2 0,0-1 0 16,-2-6 3-16,-1-4-3 0,2 0 2 15,-2-5 1-15,0 0 2 0,0 0 2 0,0 2 4 16,0-1-1-16,0 1-3 0,0 0-2 16,-6-1-1-16,-6-1 1 0,-5 0-2 15,1-3 2-15,0-3-2 0,2 0 1 16,-1-2-1-16,2-1 2 0,0 0 1 15,3 0 3-15,4 3 0 0,3 2-1 16,0-4-3-16,2 3-8 0,-1 1 4 16,1-6-7-16,1-2-3 0,3-3 0 15,7-5-5-15,2 2-2 0,5 1-4 16,3 1-3-16,2 1-14 0,6-2-12 0,0 0-47 16,-2 2-22-16,-1 0-38 0</inkml:trace>
  <inkml:trace contextRef="#ctx0" brushRef="#br0" timeOffset="537013.4494">18734 5250 262 0,'0'0'55'0,"0"0"-13"0,0 0-7 15,0 0-9-15,0 0-6 0,0 0-5 16,0 0-5-16,0 0-4 0,0 0-5 16,-11-24-1-16,16 15 0 0,6 0-1 15,7-3 0-15,2 1 3 0,2 2-5 0,2 1 4 16,4 1-1-16,-2 0-2 0,0 3-8 16,-2 0-3-16,-6 0 0 0,0 3 1 15,0-1 9-15,-5 2-1 0,4 0-6 16,-4 0-7-16,-9 0-11 0,5 0-9 15,-6 2-11-15,-1 7-24 0,-2 5-37 16</inkml:trace>
  <inkml:trace contextRef="#ctx0" brushRef="#br0" timeOffset="537493.4896">18355 5695 248 0,'0'0'59'16,"0"0"-3"-16,0 0-15 0,0 0-13 15,0 0-9-15,0 0-10 0,0 0-6 16,0 0-1-16,0 0-5 0,0 0 0 16,-3-18 1-16,16 11-2 0,5-2 1 15,-3 5-16-15,1 1-2 0,-4 2-3 0,0-2 5 16,7 3 22-16,0 0 1 0,1 0 1 16,-4 0-9-16,-4 0-8 0,-1 0-14 15,0 0-14-15,-3 4-20 0,1 1-14 16,-6-4-9-16,1 2 3 0</inkml:trace>
  <inkml:trace contextRef="#ctx0" brushRef="#br0" timeOffset="537712.3253">18355 5842 220 0,'0'0'66'0,"0"0"-11"15,0 0-10-15,0 0-9 0,0 0-8 16,0 0-10-16,0 0-3 0,0 0-9 0,0 0 0 16,0 0-3-16,28-14-3 15,-11 8-9-15,3 1-1 0,1-2 3 0,5 2 1 16,3 3 0-16,3-1-24 16,3 3-21-16,1 0-54 0,0 0-81 0</inkml:trace>
  <inkml:trace contextRef="#ctx0" brushRef="#br0" timeOffset="547732.1208">16450 8936 156 0,'0'0'53'0,"0"0"-4"0,0 0-14 16,0 0-8-16,0 0-7 0,0 0-3 16,0 0 0-16,0 0 0 0,-16-88-2 15,16 76-1-15,4 1-2 0,-1 0-2 0,2 1-3 16,-1 3-5-16,1 2-3 0,0-2-3 16,4 1-3-16,-2 2-8 0,3 1 3 15,8 0 2-15,-1 3 2 0,6 0 3 16,2 3-4-16,-4 7-1 0,-3 4-2 15,-1 3 5-15,-5 4 7 0,-1 5 0 16,-7 1 1-16,-4 5 0 0,0-2-6 16,-11 2-1-16,-5-1 2 0,-6-3 2 15,-5 0 4-15,-2-4 4 0,-1-1-2 16,-2-3 1-16,2-2 5 0,2-3-6 0,6-1 9 16,6-7-2-16,8-2 6 0,5-2 2 15,3-3-1-15,-2 0-3 0,2 0-4 16,-6 0-3-16,1 0-6 0,1-2-1 15,-1 1-7-15,5-5 2 0,0-3-1 16,9-5-3-16,5-1 4 0,2 4-2 0,1 1 2 16,4 0 1-16,1 3-2 15,1 1-1-15,0 0-1 0,1 1-3 16,0 3-4-16,0 2-2 0,1 0-5 16,-2 0-6-16,-3 5-7 0,2 2-15 0,-2-2-8 15,-3 2-9-15,-4-3 4 0,0-1 4 16</inkml:trace>
  <inkml:trace contextRef="#ctx0" brushRef="#br0" timeOffset="548206.2772">16812 9042 91 0,'0'0'37'15,"0"0"12"-15,0 0 5 0,14-86-3 16,-12 69-5-16,2-1-19 0,-1 0-12 16,0 1-1-16,-1-2 1 0,3 4 1 15,-2 6 1-15,-2 3-3 0,1 1-4 16,-2 5-3-16,0-1-2 0,0 1-3 15,1-2-4-15,-1 1 0 0,2 1-1 16,-2 0 3-16,1 0 2 0,2 6-2 16,1 8 1-16,-1 5-1 0,-3 4 0 15,0 3 0-15,0 0 0 0,-3 1 0 16,-1-1-1-16,-2 0 1 0,2-4-3 0,-1-5 3 16,1-2 0-16,3-5 0 0,-1-6 0 15,1 2-2-15,1-6 1 0,-2 0 2 16,2 0 2-16,0 2 3 0,0-1 1 15,0-1-2-15,0 0 0 0,0 0-2 16,0-10 1-16,6-6 1 0,1-6 0 16,1 0-2-16,0 0 1 0,-2-3-2 15,0 1 0-15,0-2-1 0,-2 2 1 16,0 7 4-16,-1-1 2 0,1 7 1 0,-4 6 2 16,2 0-3-16,-2 5 0 0,0-2-3 15,0 2-4-15,0-1-3 0,1-1-6 16,-1 2 0-16,0-2 0 0,5 2 4 15,1 12 4-15,1 6 1 0,4 4-1 16,-1 4-1-16,-1 1 0 0,1 0 1 16,0 1-2-16,1-1-1 0,0-1-5 15,1-3-1-15,-2-2 1 0,1-1-4 16,-5-8-16-16,3 0-17 0,-3-4-41 16,-3-4-41-16,2 1-68 0</inkml:trace>
  <inkml:trace contextRef="#ctx0" brushRef="#br0" timeOffset="548417.9191">16768 8866 294 0,'0'0'51'0,"0"0"-13"0,0 0-13 0,0 0-12 16,0 0-4-16,0 0-6 0,0 0-2 15,70-84 1-15,-43 77-8 0,-1-1-7 16,5 4-1-16,-1 1-9 0,2 3-12 16,-2-2-29-16,1 2-27 0,-1 0-43 15</inkml:trace>
  <inkml:trace contextRef="#ctx0" brushRef="#br0" timeOffset="548899.8308">17251 8883 381 0,'0'0'58'0,"0"0"-15"15,0 0-11-15,0 0-16 0,0 0-7 16,0 0-5-16,0 0-4 0,0 0 0 15,45-79-1-15,-29 76 0 0,6 3-2 16,1 0-2-16,3 6 0 0,0 3-1 0,-2 3 1 16,-2 3 2-16,-1 2 0 0,-1 2 1 15,-3 3-1-15,-1-1-1 16,-3 2 3-16,-6 0 1 0,0-6-1 16,-4 1 4-16,-3 0-3 0,0-6 0 0,0 5 0 15,-4-4 1-15,-2-4 1 0,2-1 2 16,-3-2 2-16,4-3 4 0,0 0 0 15,0 0 0-15,-4-3-1 0,-5 0-3 16,-4-2 1-16,2-2-1 0,1-5 0 16,1-2-1-16,5-2-2 0,-2-1-2 0,3-1 0 15,5-5 0-15,1-2-1 0,0-7 0 16,0-2 0-16,7 2 1 0,5-1-1 16,1 0-1-16,4 1 0 15,1 1-1-15,2 6-1 0,-1 2-3 0,1 3 1 16,1 4-1-16,0 1-4 0,-1 7-2 15,3 0-8-15,-1 4-19 0,-2 1-34 16,2 1-26-16,-6 6-30 0,2 0-50 16</inkml:trace>
  <inkml:trace contextRef="#ctx0" brushRef="#br0" timeOffset="549097.2268">17950 8836 446 0,'0'0'37'0,"0"0"-19"0,0 0-21 16,0 0-16-16,0 0-22 0,0 0-44 15,0 0-87-15</inkml:trace>
  <inkml:trace contextRef="#ctx0" brushRef="#br0" timeOffset="549764.8455">14245 10003 360 0,'0'0'59'0,"0"0"-15"0,0 0-9 16,0 0-15-16,0 0-8 0,0 0-6 15,0 0-4-15,0 0-1 16,0 0-1-16,0 0 0 0,34-47-4 16,-13 44-5-16,2 0 2 0,0 1 0 0,4 2 5 15,2-1 3-15,0-2-3 0,2 1-3 16,-4-1-7-16,2 1-10 0,-1 1-18 15,-4 1-22-15,-5 0-24 0,-4 1-7 16,-7 4-12-16</inkml:trace>
  <inkml:trace contextRef="#ctx0" brushRef="#br0" timeOffset="549974.6895">14297 10179 227 0,'0'0'65'0,"0"0"-5"15,0 0-10-15,0 0-12 0,0 0-10 16,0 0-8-16,0 0-6 0,0 0-3 16,0 0-5-16,0 0-1 0,-10 4-1 15,24-4-2-15,8-2-3 0,5-5 0 0,4 1-4 16,1 0-2-16,2 0-2 0,3 0-8 16,4 0-11-16,3 0-21 0,2 1-47 15,0 3-60-15</inkml:trace>
  <inkml:trace contextRef="#ctx0" brushRef="#br0" timeOffset="551144.1124">15315 9828 246 0,'0'0'60'0,"0"0"-10"0,0 0-22 15,0 0-4-15,0 0 1 0,0 0-7 16,0 0-7-16,0 0-5 0,0 0-3 16,3-68-6-16,-3 66-7 0,0 1-6 15,0 1-1-15,0 0 4 0,0 0 6 0,-4 8 6 16,-7 8 2-16,0 7 2 0,-5 4 0 16,-3 2 5-16,0 3-4 0,-2 0 2 15,1-1-6-15,-1-3 0 0,7-4 0 16,-1-3-2-16,4-3 4 0,2-7-2 15,5-5 0-15,-1 2 0 0,4-3 0 16,-1-2 0-16,1 1 0 0,1-4 2 16,-2 0 0-16,2 0 2 0,0 0-2 15,0 2 0-15,0-2 2 0,9 0-2 16,4-7-1-16,6-2 0 0,0 1-1 0,-2 0-1 16,2 2 0-16,0 1-1 0,1 0-2 15,2 3 1-15,-2 0-5 0,-3 1-7 16,2 1-4-16,0 0-4 0,1 0-1 15,0 0-9-15,-1 0-14 0,0 0-13 16,-6 0-12-16,6-3-9 0</inkml:trace>
  <inkml:trace contextRef="#ctx0" brushRef="#br0" timeOffset="551392.5293">15374 9853 252 0,'0'0'76'16,"0"0"-18"-16,0 0-12 0,0 0-15 16,0 0-7-16,0 0-11 0,0 0-7 0,0 0-8 15,0 0-1-15,0 0 2 0,-11-11-1 16,11 11 7-16,0 14-3 0,0 5 3 16,1 9-5-16,6 2 3 0,-1 4-3 15,1 4-2-15,-1 3 0 0,0 1-6 16,-2 3-3-16,2 0-6 0,0-3-9 15,-1-6-17-15,0-2-31 0,-2-12-28 16,1 1-48-16</inkml:trace>
  <inkml:trace contextRef="#ctx0" brushRef="#br0" timeOffset="551932.5927">15895 9940 481 0,'0'0'62'0,"0"0"-22"16,0 0-10-16,0 0-15 0,0 0-2 15,0 0-6-15,0 0-3 0,0 0-4 16,0 0-1-16,0 0-3 0,-25-69-1 15,21 69 1-15,-3 7 2 0,-4 8 6 16,0 10-6-16,1 4 3 0,1 2-5 0,1-2 0 16,2 0 0-16,1-3 2 0,2-6 1 15,2-2 0-15,-2-6 1 0,3-6 0 16,0 2-1-16,0-8 1 16,0 0 1-16,0 0 1 0,0 2 1 0,0-2 0 15,0 0-2-15,0-5 1 0,9-10 0 16,0-3 2-16,0-3-2 0,2-1-2 15,-1-2 0-15,4-2 1 0,-5 2 0 16,5 1 1-16,-5 3-2 0,-2 5-3 16,-1 0 4-16,-1 5-5 0,0 3 4 0,1-2 0 15,-5 6 0-15,2 0-1 0,-3 3-1 16,0-2-1-16,0 2 0 0,2 0 0 16,1 0 2-16,1 8 5 15,2 7-6-15,4 6 7 0,-3 2-6 0,2 1 1 16,1 1-1-16,-1 1-3 0,-1 2 1 15,1-1-3-15,1-1-2 0,-1 0-5 16,0-2 0-16,0-1-4 0,-1-3-5 16,-1-2-11-16,-2-5-17 0,-4-5-17 15,3-3-23-15,-4-5-3 0,0 0-21 0</inkml:trace>
  <inkml:trace contextRef="#ctx0" brushRef="#br0" timeOffset="552157.6709">15697 9987 349 0,'0'0'42'0,"0"0"-11"15,0 0-15-15,0 0-13 0,0 0-4 16,0 0-2-16,92-70-3 0,-68 66-3 15,0 3-2-15,2 1-3 0,3 0-10 16,3 0-6-16,-2 0-26 0,3 0-25 0,-4 0-24 16</inkml:trace>
  <inkml:trace contextRef="#ctx0" brushRef="#br0" timeOffset="552635.7256">16019 9625 233 0,'0'0'58'0,"0"0"-14"16,0 0-14-16,0 0-12 0,0 0-5 15,0 0-5-15,3-79-4 0,2 71 0 16,0 2-3-16,1 0 0 0,-3 2 0 16,6 2-2-16,-5 1-1 0,7 1 0 15,1 0 0-15,1 1 1 0,3 7 2 0,-3 1-1 16,0 1 0-16,-4 0 2 0,-2 0-2 16,3 4 1-16,-4-1 0 0,0 1 2 15,-3 2 1-15,-3 0 0 0,0 1 4 16,0 4-2-16,-6-3 2 0,-2-1-3 15,0-2 1-15,1-4 0 0,-1-2-2 0,4-1-1 16,1-6-2-16,0 1 0 0,3-3-2 16,-1 0 1-16,1 0 0 15,-2 0-2-15,2 0 0 0,-2 2-2 16,2 0 0-16,-2-1 1 0,2 1 0 0,0-1 6 16,0 4 2-16,0-1 0 0,7 1-3 15,2-1-3-15,3-2-3 0,6-2-1 16,0 0-5-16,8 0-6 0,-2-5-15 15,1 1-24-15,1-1-25 0,-4 1-35 16</inkml:trace>
  <inkml:trace contextRef="#ctx0" brushRef="#br0" timeOffset="552858.1231">16619 9819 514 0,'0'0'27'0,"0"0"-12"16,0 0-10-16,0 0-11 0,0 0-17 15,0 0-33-15,0 0-76 0,0 0-132 16</inkml:trace>
  <inkml:trace contextRef="#ctx0" brushRef="#br0" timeOffset="555003.6765">16813 9883 214 0,'0'0'30'0,"0"0"-16"0,0 0-10 16,0 0 0-16,0 0-1 0,0 0 6 15,0 0-5-15,0 0 3 0,0 0 1 0,0 0-5 16,-3 72 3-16,3-53-4 0,0-6-1 16,0 7-1-16,0-1-1 0,0-8-1 15,0 8-1-15,0-8 3 16,0 1 0-16,0-2 3 0,3 1-1 0,0 0 2 15,-2-7-2-15,1 7 0 0,-1-6 1 0,1-1-1 16,-1 0 1-16,-1-4 4 16,0 0 8-16,0 0 12 0,0 0 2 15,2 1-2-15,-2-1-5 0,0 0-5 16,1 0 1-16,-1-2 1 0,0-4-1 0,0-8-3 16,-1-3-3-16,-2-1-6 0,-2-3-3 15,1-1-1-15,0 1-4 0,1 7 4 16,0-5-2-16,-1 2 1 0,1-2-2 15,1 1 1-15,1-2-4 0,1 1-2 16,0 0 3-16,0 1-4 0,0-1 5 0,4 5-1 16,3-2-1-16,2-1 2 0,1 3 0 15,3 3-1-15,0 0 0 16,4 2 0-16,1 1 0 0,2 0 0 16,2 3-1-16,-3 0-1 0,-2 0-1 0,-1 4 1 15,-3-1 1-15,-1 2 2 0,2 0-1 16,-4 0 2-16,2 0 0 0,-2 2 0 15,-2 3 1-15,-5-4-1 0,3 6 3 16,-4-2-2-16,-2 4 2 0,0 7 1 16,-6 1 0-16,-7 2-1 0,-6-1 1 0,-1 2-1 15,-1-2 2-15,-2-1 2 0,2 0-1 16,2-2 3-16,4-5-2 0,4-2-1 16,2-4 1-16,5-2-2 15,1 1 0-15,3-3 1 0,0 0-3 0,0 0 0 16,0 1-2-16,-1-1-3 0,-1 3 0 15,1-3 0-15,-1 5 2 0,1 1 1 16,1 5 1-16,1 2-2 0,9 2 1 16,6 1 0-16,0 0 1 0,3 0-1 15,1-2 0-15,1 2-2 0,2-1 0 0,1 2 0 16,1 0 2-16,2-3-1 0,-2 2 0 16,2-4-4-16,-1-1-1 0,0-1-1 15,2-2 3-15,-1-2 0 0,2-3 0 16,0-3-10-16,-4 0-16 0,-1 0-37 15,-2-6-45-15,-7 1-60 0</inkml:trace>
  <inkml:trace contextRef="#ctx0" brushRef="#br0" timeOffset="555514.1558">17578 9874 371 0,'0'0'39'0,"0"0"-13"0,0 0-10 16,0 0-8-16,0 0-6 0,0 0-1 15,0 0-2-15,0 0 1 0,0 0-2 16,48-67 1-16,-29 66 1 0,1 1-3 16,0 0 0-16,5 0 0 0,-4 5 0 0,-2 3 1 15,-2 1-1-15,-2 3 6 0,-2 3-3 16,-3-1 4-16,-4-1-3 0,-2 2-1 16,-1 1 2-16,-3 0 1 0,0 0 0 15,-4-1 1-15,0-6 3 0,-4 0 2 16,2-2 6-16,3-5 7 0,-6 1-1 15,4-1-2-15,-7-2-5 0,-5 0-2 16,3-3-1-16,-5-4 0 0,7-1 0 16,3-3-3-16,1-2-1 0,2-2-1 15,2-1-3-15,2-2-5 0,2-3 3 0,0-1-5 16,6-3 4-16,3 2 1 0,5 2-2 16,-1 1-1-16,3 2-2 0,0 1-1 15,1 4-1-15,2 0 0 0,-6 6-6 16,3 4-6-16,3 1-7 0,3 2-19 15,5 0-29-15,-8 3-42 0,1 5-46 16</inkml:trace>
  <inkml:trace contextRef="#ctx0" brushRef="#br0" timeOffset="555733.1943">18252 9937 533 0,'0'0'44'0,"0"0"-18"0,0 0-12 16,0 0-8-16,0 0-9 0,0 0-8 0,0 0-13 15,0 0-39-15,0 0-95 0,0 0-121 16</inkml:trace>
  <inkml:trace contextRef="#ctx0" brushRef="#br0" timeOffset="586678.0142">26544 17098 6 0,'0'0'8'0,"0"0"2"0,0 0-4 16,0 0-1-16,0 0-3 0,0 0 0 15,0 0 0-15,0 0-1 0,0 0 0 16,0 0-1-16,-8-17-1 0,7 16-2 0,1-1-2 16,-2 2-1-16,2 0-3 0,-2 0-1 15,0 0 1-15</inkml:trace>
  <inkml:trace contextRef="#ctx0" brushRef="#br0" timeOffset="980493.7807">27208 16672 3 0,'0'0'10'15,"0"0"-1"-15,0 0-2 0,0 0-1 0,0 0-3 16,0 0 1-16,0 0 1 0,0 0-2 16,43-89 1-16,-31 78-7 0,3-5 7 15,-2 2-8-15,3 1 7 0,-1-1 2 16,0-2-5-16,2 1 3 0,1-1-1 16,0-1 0-16,0 0 0 0,3 1 2 0,-2-2-1 15,2-1 0-15,2 1 0 0,-1 0 0 16,1-2-1-16,0 2 3 15,-1-1-2-15,-2 1 2 0,2 2-3 16,-3-1 2-16,0 0-2 0,-1 1 3 0,0-1 0 16,-1 2 0-16,2-2 1 0,-5 3 2 15,1 0-1-15,-5 6 0 0,0-2-2 16,0 3-3-16,-1 1 1 0,2-2-1 16,-3 2 1-16,0 1-2 0,1 1 0 15,-6 1 1-15,4-2-1 0,-2 4 3 0,-1-1-3 16,0 1 0-16,-4 1 2 0,3-4-2 15,0 3 2-15,0-1 1 0,1 0-2 16,-4 2 1-16,0-2-1 16,0 2-1-16,2 0 0 0,-2-1-1 0,1 1 0 15,-1 0 0-15,0 0-2 0,2 0 1 16,-2 0 1-16,0 0-1 0,0 0 1 16,0 0-3-16,0 0 2 0,0 0 1 15,-5 0-1-15,1 3 0 0,1 0-1 16,-3 3 0-16,3-3 1 0,-1 0-1 0,1 0 0 15,3-3 2-15,-1 0 0 0,1 0 2 16,-2 2-2-16,1-2 0 0,-1 1 0 16,1-1 1-16,-1 2-1 0,1-2 0 15,-1 1 0-15,-2 0-3 0,0 4 2 16,-1-5 0-16,-3 5 0 0,5-3 0 0,0 0-2 16,0 1 1-16,3-3 0 15,-1 0-1-15,1 0 1 0,-2 2-1 16,1-1 1-16,-1 1 1 0,1-1 1 15,-4 4 0-15,1-1 2 0,1-1-2 0,-4 4 1 16,3-4 1-16,-5 1-1 0,-1 2 0 16,0-1 0-16,1-1 1 0,-1 2-4 15,-3 2 2-15,6-2 0 0,-6 5 0 16,4-2 0-16,3-3-1 0,-4 5-1 16,4-5-2-16,1 1 0 0,-1 1-5 0,3-5-2 15,0 6-7-15,1-3-1 0,1-2-2 16,-1 7-4-16,2 0-7 15</inkml:trace>
  <inkml:trace contextRef="#ctx0" brushRef="#br0" timeOffset="1.01791E6">5347 6011 1 0,'0'0'5'16,"0"0"0"-16,0 0 0 0,0 0-1 15,0 0 0-15,0 0-4 0,0 0-2 16,0 0-4-16,0 0-1 0,6-15 3 0,-6 13 2 16,1 0 2-16,-1 2 1 0,2-1-4 15,-1 1 2-15,1-2 1 16,-1 2 0-16,1 0 0 0,-1 0 0 15,1 0 0-15,-1 0 0 0,-1 0 0 0,3 0 0 16,-3 0 0-16,3 0 0 0,-3 0 0 16</inkml:trace>
  <inkml:trace contextRef="#ctx0" brushRef="#br0" timeOffset="1.03655E6">14285 6964 0 0,'0'0'0'0</inkml:trace>
  <inkml:trace contextRef="#ctx0" brushRef="#br0" timeOffset="1.04801E6">27977 16822 35 0,'0'0'15'0,"0"0"-3"0,0 0-10 15,0 0-9-15,0 0-6 16,0 0-8-16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4:55:08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20172 12851 1 0,'0'0'4'0,"0"0"-2"0,0 0 0 15,0 0-1-15,0 0 0 0,-30 83 1 16,26-65 1-16,1-1-2 0,-2-1 1 15,2 2-1-15,-1-2 2 0,1 0-2 0,0-3-1 16,2 7 1-16,-2-3-1 16,2 2 3-16,-2 4-1 0,0 0-1 15,0-2 1-15,0 0-1 0,0 2 2 16,-1 1 3-16,2 1-1 0,0-3 2 0,-1 3-1 16,0-3-1-16,1 1-1 0,1-2-4 15,-1 2 2-15,-1-2 0 0,0 4 2 16,2-1 4-16,-3 3 1 15,0 2 0-15,-1 3-1 0,-1 0-2 0,2 1 0 16,-3 1 2-16,1 0-3 0,-3 0 0 0,3-1-2 16,-1 0 0-16,0 1 5 0,0-1-2 15,0 2 5-15,1 0-1 16,0 0-7-16,0-1 3 0,1 1-4 16,2-2 0-16,0 3 2 0,0 1-1 0,1-1 0 15,2 4-1-15,0-1 1 0,0 1-1 16,0-1 1-16,-1-3-3 0,1-1 2 15,0 1-2-15,0-5 1 0,0 2 5 16,0 0-3-16,1-5 0 0,2 1-2 16,-1-2-2-16,-1-1-1 0,1 0 4 0,-1 0-1 15,-1 1 1-15,2-1-1 0,-1 3 1 16,2 0-1-16,-2 4 1 0,0 2 3 16,-1 0-1-16,0 1-1 0,0-2-3 15,0-1 1-15,0 0-1 0,0-2 2 16,0 1 2-16,0-4-2 0,2 3-3 15,1-4 2-15,0 1 0 0,0-1 2 16,1 0 1-16,-1 1-2 0,1-1-2 16,-1 0-2-16,3-1 2 0,0 1 0 15,-2 0 0-15,2 1-1 0,0-2 1 0,1 1-3 16,-3-1-1-16,2-2 4 0,-2 2-1 16,1 0 3-16,-1 1 1 0,3 1-2 15,-3 2-2-15,2-3 1 0,-1 2 0 16,-1-2 0-16,1 0-1 0,-1-1 2 15,3-1-4-15,-3 0 0 0,1-2 3 0,1 2-1 16,-2-1 3-16,2 2-3 16,-1 1 0-16,1-3 1 0,0 2-1 15,-2-2 3-15,1 2-3 0,2-2 0 16,-2 1-2-16,3-3 2 0,-1 1 0 0,1 0-3 16,0-4 2-16,-2 3-3 0,0 0 2 15,-1-3 0-15,1 2 2 0,1-1-2 16,-1 0-3-16,0-2 1 0,0 1-1 15,0 0 3-15,1 0 3 0,-2 3 1 16,1 0-1-16,-1 1 2 0,-2 0-1 0,1 0-2 16,1-1 2-16,-2 0-1 15,2 1 1-15,-2-8-2 0,0 2-2 16,0-5-4-16,-2-3-8 0,2 1-5 16,-2-3-11-16,1-5-9 0,3 0-11 0</inkml:trace>
  <inkml:trace contextRef="#ctx0" brushRef="#br0" timeOffset="2171.5482">20252 12687 4 0,'0'0'7'0,"0"0"-1"16,0 0 0-16,0 0-1 0,0 0 0 15,0 0-2-15,0 0-2 0,0 0 1 0,0 0 0 16,0 0-1-16,0-7 0 16,0 7-1-16,0 0 0 0,0 0 0 15,0 0-1-15,0 0 1 0,0 0-1 16,0 0 1-16,0 0 1 0,0 0 1 0,0 0 1 16,0 0 0-16,0 0 1 0,0 0-2 15,1 0-1-15,1 0-1 0,-1 0 0 16,1 0 2-16,-1 0-1 0,3 5 1 15,1-2-1-15,1 2 2 0,2 0 0 16,-2 0 3-16,0 1 1 0,0 0 2 0,1 1-1 16,1-1-4-16,1 4 1 15,-2-4 1-15,2 7-1 0,0-3 1 0,-2 2 1 16,0-1-3-16,1 1-1 16,0 1 0-16,-2 0 0 0,1-1-1 0,1 0 0 15,-3-5 0-15,-1 3-1 0,4 0 2 16,-4-2-2-16,2 5 1 0,-2-6 1 15,3 0-2-15,-2 1 3 0,0 2-2 16,0-2 0-16,-1 2 1 0,5 1-1 16,-5-1-2-16,2 2 1 0,-3-4 2 0,0 4-2 15,1 2 3-15,1 2-1 0,-2-1-1 16,2-1 1-16,-2 4-1 16,-2-3 0-16,4 6-2 0,-4-5 3 0,2 0-3 15,-1 1 2-15,-1-4-2 0,2 6 0 16,0-1 2-16,-2 0-3 0,5 5 4 15,-5-8-6-15,2 1 0 0,-1-5-1 16,-2 3 1-16,3 4-2 0,-3-4 4 16,3 4-2-16,0 0 2 0,-2-1 5 15,3 4-3-15,-1-1 1 0,0 1-1 0,1 2 1 16,-1 1-2-16,0 2 0 0,0 0 1 16,0 1-2-16,1 1 2 0,1 0-4 15,-1-1 2-15,-1 0 0 0,1-1 0 16,-1-2 3-16,-2 2 1 0,1-1-2 15,-1 1 1-15,1 2 1 0,1-2 0 0,-2 1-2 16,1 0 2-16,-1 0-3 16,1-2 0-16,-1-2 0 0,1-6 0 15,-1 1 0-15,1 1 0 0,0 1 0 16,2 5 1-16,-1-2 0 0,0 3-1 0,-1-2 0 16,-1 3-1-16,-1-1 0 0,2 0 1 15,-2 0 0-15,1 0 0 0,-1-1 1 16,2 0-1-16,-1 1 0 0,1-3 0 15,-1 1-1-15,0 0-1 0,1 0 5 16,-2 0-3-16,1 1 0 0,-1-1 3 0,2 2-4 16,-2-2 4-16,0 2-3 15,1 0 0-15,-1 1-2 0,0 0 2 16,0 1-1-16,0-1 0 0,-1 2 1 16,-2-1 0-16,1 2 0 0,2 0 0 0,0-1-1 15,0-2 1-15,0-1 0 0,0-2-1 16,0 1 2-16,0 0 0 0,-1-3-2 15,1 1 1-15,0 1 1 0,-1 0-3 16,1 1 5-16,-2-2-4 0,2 2 1 16,-1-2 2-16,-1-1-4 0,1-5 7 0,-1 1-6 15,-1 1 1-15,3-8-2 0,-1 11-1 16,-1-2 3-16,1-8-1 16,1 10 2-16,-2-2-1 0,0 1 1 15,0 5-2-15,1-1 1 0,-2-1 0 0,2 0 0 16,-2 0 2-16,0-1-2 0,1 2-1 15,-1-5 0-15,0 4-2 0,0-3 3 16,0 0 0-16,2-6 0 0,-3 3-1 16,0-1 0-16,-1 1-1 0,1 0 1 15,1-4 1-15,-1 4 0 0,1-3 0 0,-2 9 1 16,1-11 0-16,0 4-2 0,1-1 4 16,0 2-2-16,-1 1 1 0,1-2-1 15,1-1-4-15,-1-3 2 0,0 3 1 16,-1 0 0-16,3-6-2 0,-4 6 3 15,3 1-1-15,-3 0 0 0,-1 3 4 16,2-5-4-16,-1 0 0 0,0 0 0 0,2-4 0 16,-3 5 1-16,2 1-1 15,-1-2 1-15,1 3 0 0,0-4 0 16,-2 0-1-16,3-3 2 0,-1 4-2 0,2-5 0 16,-1 1 1-16,-1 4-1 0,1-6-3 15,-3 6 5-15,2-4-4 0,1-4 2 16,-1 3 0-16,1 0 0 0,-1-2 2 15,1-1-2-15,-2 3 2 0,2 0-1 16,-2-3-2-16,2 2 1 0,-3 4 0 0,3-4-1 16,0 0 2-16,-1 0 0 0,2-3-1 15,1-2 0-15,-2 5 0 16,2-5 0-16,-1 1-2 0,0 1 2 16,-1-5-1-16,1 5-1 0,1-4 2 0,-1 3 0 15,-1-3 0-15,2 3-1 0,-1 1 4 16,-2 2-3-16,3-4-2 0,-1-2 2 15,-2 5-1-15,2-2 1 0,1-1 3 16,-3 4-5-16,2-4 4 0,-2 6-4 16,1 0 2-16,2-7 3 0,-4 6-3 0,4-3 2 15,-1-2-1-15,-2 3 0 0,2-1 2 16,-1-4-3-16,1 2-1 0,2-4-1 16,-2 0-1-16,2 0-3 0,0 2 0 15,-1 0-3-15,1-1-3 0,-2 0 2 16,2-1 0-16,-1 3-3 0,1-3-2 15,0 0-6-15,0 1-10 0,0-1-39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4:55:43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22852 6429 30 0,'0'0'15'0,"0"0"-3"16,0 0-3-16,0 0-1 0,0 0-1 15,0 0-2-15,0 0 0 0,0 0-3 0,0 0-2 16,0 0-1-16,3-12-3 0,-3 12-2 16,0-1 2-16,0 1-2 0,0 0 1 15,0 0-1-15,0 0 4 0,0 0 2 16,0 0 2-16,0 0 1 0,0 0 0 15,1 1-1-15,2 4 1 0,2 4-1 0,0-1 0 16,1-1 1-16,0 1-3 16,0-2 0-16,0 2-1 0,0-3 2 15,2 2 1-15,-1-3 1 0,5 3 0 16,-4-2-1-16,5 3 0 0,-5-5 0 0,3 0 2 16,-1 0 0-16,-5-1 0 0,7-2 3 15,-1 0 1-15,5 0 2 0,4-5 1 16,-1-6 3-16,0-2-3 0,1-5 0 15,3-1 0-15,1-3-1 0,0-5-2 16,3 0-1-16,-1-1-4 0,3-2 0 0,0-1-2 16,-3 0 1-16,0 4-2 0,-6 3 3 15,-1 3-1-15,-3 3-2 16,1 1 0-16,-1-1 0 0,2 3-2 16,-1-2 1-16,-3 3-2 0,-2 3-4 0,-5 6-8 15,-3 3-13-15,-4 2-7 0,0 0-7 16,0 0-7-16</inkml:trace>
  <inkml:trace contextRef="#ctx0" brushRef="#br0" timeOffset="416.2735">22995 6518 51 0,'0'0'16'0,"0"0"-7"0,0 0-6 15,0 0-4-15,0 0-3 0,0 0 0 16,0 0 3-16,0 0 1 0,0 0 3 15,0 0 0-15,-13 32-2 0,13-17 3 16,2-2-3-16,2-3-1 0,1-3 3 16,1 2-2-16,0-1 0 0,0-2 2 15,-3-3 3-15,7 0 0 0,-6-2 7 16,8-1 5-16,7 0 2 0,1 0 4 0,9-10-6 16,6-5-9-16,2-5 0 0,4-3-6 15,1-3-2-15,1-2 3 0,-3-2-3 16,-2 0-3-16,1 0-1 0,-3 0-6 15,0-4-3-15,1 2-1 0,-1 3-1 16,-1-1-2-16,-2 3-16 0,0 4-12 0</inkml:trace>
  <inkml:trace contextRef="#ctx0" brushRef="#br0" timeOffset="1448.8119">22214 13459 150 0,'0'0'38'16,"0"0"-10"-16,0 0-4 0,0 0-10 15,0 0 0-15,0 0-2 0,0 0-4 16,0 0-1-16,0 0-2 0,0 0-3 16,0-30-2-16,0 28 0 0,0 1-2 15,0-1-1-15,-1 2-1 0,1-1-1 0,0 1 1 16,-2-2-1-16,2 2 0 0,0-1-1 16,0 1 0-16,-1-2 2 0,1 2-1 15,0 0 5-15,0 0 2 0,0 0 2 16,0 0 2-16,1 8-3 0,4-1 0 15,2 6-1-15,0-1-1 0,-3-2-1 0,5 1 3 16,1 1-2-16,-4-5 0 16,6 3 2-16,2-3 0 0,1 0 0 15,0-2 2-15,1-2-3 0,3-3 1 16,-1 0 0-16,5 0 1 0,-3 0-1 0,-1-5 2 16,-1-2-2-16,2-5 1 0,0-1-1 15,0-4-2-15,1-3 2 0,1 0-2 16,1-1 1-16,0-1 1 15,-1-2-2-15,0 2-1 0,-4-2 1 0,2 1-1 16,-2-1-4-16,1 1 1 0,-3 0-3 16,3 2-6-16,-5 2 1 0,-1 7-11 0,-3 3-16 15,-2 5-11-15,-5 1-13 16,1 1-5-16</inkml:trace>
  <inkml:trace contextRef="#ctx0" brushRef="#br0" timeOffset="1960.6938">22315 13629 88 0,'0'0'31'0,"0"0"-6"0,0 0-11 15,0 0-6-15,0 0-5 0,0 0-3 16,0 0-2-16,0 0 1 0,0 0 1 15,0 0 2-15,0-9 3 0,0 9-1 0,3 10 0 16,-1 1-2-16,1 6 2 0,-1-2-2 16,1 1 1-16,0-2 0 15,3 1-2-15,1-4 2 0,-3-3-1 16,5 3 0-16,2-2 2 0,-3-3 1 0,5 0-1 16,2-2 4-16,2-2-1 0,6-2-4 15,-2 0 3-15,2 0-4 0,1-7-2 16,2-4 6-16,1-5 1 0,7-2 3 15,2-4-1-15,2-4-4 0,-1-4-4 16,4-4-2-16,-4-2-3 0,2-1-2 0,2 2 1 16,-2 0-6-16,-2 2-4 0,1 3-1 15,-2-1-3-15,-1 5-3 16,-7 2-12-16,-1 6-14 0,-5 4-42 16</inkml:trace>
  <inkml:trace contextRef="#ctx0" brushRef="#br0" timeOffset="217936.4684">30766 9675 114 0,'0'0'38'15,"0"0"-1"-15,0 0-5 0,0 0-8 16,0 0-11-16,0 0 1 0,0 0 1 16,0 0 0-16,0 0 2 0,9-79-6 15,-9 73-3-15,0-5-1 0,-3-4-3 16,-4 1 0-16,1 2-1 0,-4 2 0 0,0-1 1 16,4 5-2-16,-6-3 0 0,1 1-2 15,2 4 3-15,-4-4-2 0,0 1 0 16,4 4-2-16,-5-4 3 0,5 3-4 15,-2 1 3-15,-1 0 0 0,1 1-3 16,-2 1 3-16,0 1-3 0,-1 0 2 16,0 0 0-16,-3 0-2 0,4 0 2 15,-2 0 0-15,4 3-1 0,2 0-1 16,0 0 1-16,5-1-3 0,-4 2 4 16,5-1-1-16,-5 2 2 0,-3 2 2 0,-1 3-3 15,-1 0 0-15,-1 1 0 0,-1 1 1 16,-2 0 0-16,-1 0 1 0,-2 0-1 15,0 2 1-15,3-2-1 0,-4 2 1 16,2-1-1-16,1-1 1 0,1 1 1 16,3-6 0-16,3 3-1 0,-1-2 1 15,5-1-3-15,-2 1 1 0,-1 2 1 16,2 0 2-16,-4 2 0 0,1 2 2 16,-1 0-4-16,5-4 0 0,-3 1-2 15,1 2 2-15,0 0-1 0,-1 4-1 0,0 1 5 16,3-2-5-16,-1 4 5 0,0-2-3 15,1 2-2-15,-1 0 1 0,1 0 0 16,1 0 1-16,-2-1-2 0,0 1-2 16,3-2 2-16,0-2-1 0,2-2 0 15,0-3 2-15,1 1-1 0,0 8 0 0,1-2 1 16,1 7 1-16,0-4-2 16,0 1 2-16,0 0-2 0,0-2 0 15,1 2 1-15,3 1 2 0,-1 1-3 16,2-1 0-16,-1 0 0 0,-1-1-2 0,0 2 2 15,1-4 1-15,-1 3-2 0,3-1 3 16,-2-3 2-16,0 2-3 0,-1-7 3 16,2 1-4-16,1-1 0 0,1 0 3 15,0-2-3-15,0 0 1 0,2-3 0 16,1 0-1-16,-1 0 1 0,1 0 2 0,3 0 1 16,0-1-1-16,7 3-1 0,-2-4 0 15,0 1-2-15,0-1 1 0,0 0-1 16,3 0 2-16,-1-1-2 0,2 2-2 15,1-1 2-15,1 1 0 0,0 0-1 16,0-1 1-16,1 1 0 0,-1-2 0 16,1 1 0-16,-3-2 0 0,2 1-3 15,-1-3-1-15,2 2 6 0,0-2 0 16,3-2 4-16,1 1 5 0,3-1-9 16,0-1 2-16,0 0-4 0,0 0-1 0,-1 0 1 15,1-3 0-15,1 1-1 0,0-3-1 16,-1-1 1-16,0 1 0 0,-2-1 0 15,1 0-2-15,-4-2 1 0,-2 2-3 16,0-2 2-16,-2-2-1 0,-2 0 1 16,0 0 3-16,-3-2 0 0,0 0 1 0,-2-2-1 15,0-1 0-15,-2 0 6 16,1 0-8-16,-1-4 8 0,-1 1-5 16,0-3-3-16,-1 0 7 0,-2-2-6 15,0-1 8-15,-1 1-4 0,-4-1-1 0,1-1-1 16,0 1 1-16,-2 0 1 0,-1-1 1 15,0 3 0-15,0-1 2 0,-2 2-1 16,1 4 4-16,-2-1 2 0,1-3 1 16,-1 4-2-16,0-3-2 0,0 0-3 15,0 2 1-15,0 0 0 0,-3-1-1 0,0-1 2 16,1 2-4-16,-3 2 0 0,1-7 0 16,-3 2 1-16,2 3-5 15,0 0 4-15,-1-2-5 0,0 2 4 16,0-2-2-16,2 0-3 0,0 1 3 0,1 5-3 15,-2-1 3-15,1-2 0 0,-1 2 1 16,-1-5-1-16,-2 2 0 0,1 1-3 16,-2 0 3-16,-1 1-4 0,1 1 4 15,2 3 1-15,0-1-1 0,-2 1 0 16,4 5 1-16,-4-6-1 0,4 6 0 0,-3-1 1 16,-1-4-1-16,2 5 0 0,-3-3 0 15,3 4-1-15,-1 0 0 16,1 1 1-16,-2 2-1 0,-1 1 1 0,-1-1-2 15,0 1 1-15,-3 1-1 0,-3 1 2 16,4 0 0-16,-7 0 0 0,1 0 0 16,0 0 0-16,-5 0 0 0,2-2 2 15,0-1-1-15,7 1-1 0,-2-2 0 16,0 1 1-16,5 0-1 0,-4-2 0 16,6 2 0-16,0 0-1 0,0-1 1 0,-2 2 0 15,2 1 0-15,-3-1-1 0,3 0-2 16,-2 2-1-16,1 0 0 0,-1 0 0 15,1 0-2-15,-1 0 0 0,-4 0-2 16,1 5-4-16,-5 1-9 0,0 2-10 16,2 0-21-16,-3 0-30 0,0 3-25 15,-1 2-44-15</inkml:trace>
  <inkml:trace contextRef="#ctx0" brushRef="#br0" timeOffset="220701.6645">26601 6747 1 0,'0'0'9'0,"0"0"-6"15,0 0-4-15,0 80 1 0,3-54 4 16,0 2 5-16,0 4 3 0,0 2-4 0,2 4-2 16,-1 1-3-16,1 0 0 15,1 0-1-15,0 2 0 0,0-1-1 16,0 1-6-16,1-1 8 0,0 4-6 16,0 1 5-16,1 5 1 0,0 1-3 0,-2 4 2 15,-2 1-3-15,-1-1 2 0,0-4-2 16,-1-1 2-16,1-1-1 0,0-2 0 15,1-1 3-15,1-2-2 0,0-4 1 16,-1-1-2-16,1-6-1 0,1-1 1 16,-1-4-1-16,1 3 1 0,0-1 2 0,0 2 0 15,-2 2 0-15,-1-1-1 16,1 0 0-16,-2 1 2 0,2-2-2 16,-4-2-1-16,1-3 0 0,-1 2-4 15,0 0 6-15,0 3 0 0,0 2 3 0,0 0-2 16,-1 3 1-16,-3-2-3 0,-1 1 0 15,2-2 0-15,0 0-1 0,1 0 4 16,2-3 0-16,0 0 4 0,0 0 3 16,0-3 0-16,0 2-2 0,0-1-4 15,1 0-2-15,0-1-3 0,1-4 1 0,-1 0 2 16,1 0-1-16,-1-1 0 0,1 3 0 16,-1 0-2-16,-1 2 2 0,2 3-2 15,-2 2 1-15,0 0-1 16,0 1-1-16,0-1-1 0,0-1-1 0,0 2 1 15,0-2-2-15,0-2 0 0,-2 0-2 16,2-1-2-16,0-1-1 0,0-4-1 16,0-1 0-16,0-7-1 0,0 1-2 15,4 0 1-15,-1-2-1 0,0 2-5 16,1-1-9-16</inkml:trace>
  <inkml:trace contextRef="#ctx0" brushRef="#br0" timeOffset="221313.1222">26849 10518 176 0,'0'0'58'0,"0"0"-6"16,0 0-4-16,0 0-10 0,0 0-12 15,0 0-11-15,0 0-7 0,0 0-4 16,0 0 0-16,-28-64-4 0,28 64-2 16,0-2-8-16,0 1 0 0,0-1-1 15,0 0-1-15,0 1 8 0,0 1-2 0,0 0 2 16,2 0-1-16,2 5 0 16,2 8 2-16,0-1 3 0,-4 5-4 0,0 0 4 15,-2-3-1-15,0 5 0 16,0-5 1-16,0-2-2 0,0 2-1 0,0-8 2 15,0 5-1-15,0-6 1 0,0 0 0 16,1 1 1-16,-1-6 1 0,0 0 0 16,0 0 1-16,0 0 1 0,2 2-1 15,-2-2 0-15,0 0 2 0,0-3 0 16,0-4 1-16,0-5 1 0,0 0-2 0,0 6 1 16,0-4 1-16,0 5-1 0,0-1 0 15,0 2-1-15,0 4 1 0,0-2-5 16,0 2-1-16,0-2-3 15,-2 2 0-15,2-1-1 0,0 1 3 0,-1 0-4 16,1 0 1-16,-2 3-6 0,2 4-5 16,0 6-16-16,0 5-25 0,0-7-21 15,0 5-18-15</inkml:trace>
  <inkml:trace contextRef="#ctx0" brushRef="#br0" timeOffset="222040.6944">26855 11665 214 0,'0'0'50'0,"0"0"-8"0,0 0-13 16,0 0-12-16,0 0-11 0,0 0-5 16,0 0-3-16,0 0 1 0,0 0 2 15,-9 9-1-15,6 13 1 16,1 8 1-16,0 2 2 0,0 4-3 0,2 5 5 15,-1 2-3-15,-2 4 1 0,2 3-1 16,-2 7-2-16,0 1 1 0,1 7 0 16,1 2 0-16,1 1-1 0,0-1-1 15,0 0 2-15,0-3-2 0,1 1 3 16,4-3-1-16,-1 2 0 0,0 0 0 0,3 0-3 16,-1-1 2-16,0 0 1 0,1 0-2 15,2 1 3-15,-3-2-2 0,1 2 0 16,0-3-1-16,1 1-1 0,-1 0 2 15,0-1-2-15,-1 2 1 0,0-1-1 16,-2-4 1-16,3 2-1 0,-1-5 1 16,0 2 2-16,0-3-2 0,-1 0 2 15,2-4 0-15,1 2-2 0,-1-2 1 16,-1 0-1-16,2 1-1 0,-3 1 1 16,0-1-2-16,0 1 2 0,-1 0 0 0,1 0 3 15,-2 0-2-15,1 2 2 0,-3-1-2 16,0-1-1-16,1-1 1 0,-1-1-1 15,1 0 0-15,-1-1-1 0,-1-1 0 16,2-1 1-16,-2-3 0 0,1-1-1 16,1-4 0-16,-1-3 2 0,1-3-1 15,1-4 1-15,0-2-3 0,-1-3 1 0,1-1-3 16,0-8 0-16,0 2-2 16,0-2-1-16,-2-4 3 0,2 4 1 15,-1-5 3-15,-1 0-4 0,2 0-1 0,-3-5-2 16,1 5 2-16,1-5-5 0,-2-1-3 15,1 2-7-15,-1-6-6 0,0 0-11 16,0 0-15-16,0 2-15 0,2-2-33 16</inkml:trace>
  <inkml:trace contextRef="#ctx0" brushRef="#br0" timeOffset="224104.852">24415 10452 24 0,'0'0'7'0,"0"0"-1"0,0 0-2 0,0 0-1 16,0 0 2-16,0 0 0 0,0 0 5 15,90 3 2-15,-67-1 3 0,3-2 1 16,3 0 7-16,1 1-2 0,4-1 1 16,2 0-5-16,5 0-6 0,5 0-4 15,2-3-3-15,6 0-2 0,0-2 0 16,4 0-2-16,1-1 2 0,-1-1 0 16,-1 0-2-16,0 1 2 0,-4 0 2 0,1 0 2 15,-4 1 1-15,-2 0 1 0,0 1-1 16,-2-1-1-16,2 1-1 0,-1 1-2 15,-2 0 1-15,0 2-2 16,1-3 1-16,-2 3-2 0,2 1-1 0,-1 0-1 16,1 0-1-16,1 0 2 0,0 0-1 15,-2 0 1-15,0 0-1 0,-2 0 0 16,3 0 1-16,-2-2-1 0,3-1-1 16,-1 0 1-16,1 0-2 0,-2 0-1 15,3-2-2-15,-2 2 2 0,2 0-7 0,-2 1 3 16,-1 0-3-16,-2 2 2 0,-1 0 4 15,0 0-2-15,-3 0-1 0,-1 0-1 16,-1 0 1-16,1 0 1 0,-2 0 4 16,-1 0-1-16,1 0 1 0,-1 0-1 15,-3 0-12-15,-1 0-5 0,0 0 1 0,-1 0-2 16,1 0 9-16,0 0 6 0,4 0-5 16,-3 0-1-16,1 0-5 0,0 0 6 15</inkml:trace>
  <inkml:trace contextRef="#ctx0" brushRef="#br0" timeOffset="224606.8417">29313 10474 126 0,'0'0'42'0,"0"0"-5"0,0 0-16 16,0 0-7-16,0 0-7 0,0 0-3 16,0 0-4-16,0 0 0 0,0 0-5 15,0 0 0-15,0-13-3 0,12 12 0 0,5-1-4 16,-1 2-8-16,5 0-12 0,1 0-6 16,-1 0 4-16,0 2-10 0,-2 1-1 15</inkml:trace>
  <inkml:trace contextRef="#ctx0" brushRef="#br0" timeOffset="225305.0712">30399 10416 72 0,'0'0'14'0,"0"0"-3"16,0 0-4-16,0 0-3 15,0 0 0-15,0 0-2 0,0 0 1 16,0 0-2-16,0 0 0 0,32-24 0 16,-26 22-2-16,8 1 2 0,6-1 1 0,3 2 2 15,9 0-1-15,0 0 0 0,0 0-3 16,1 0-7-16,1 0 1 0,1 0-2 15,2 0 1-15,2 0 2 0,3 0 5 16,5 0 0-16,5-3-4 0,2 0 3 16,2 0 0-16,2-1 0 0,1 0 0 15,2 1 2-15,3 1 0 0,0 2 1 16,1-1 2-16,0-1-3 0,-2 1 2 16,2 0 0-16,0 1 3 0,-1-2-1 15,0 2 0-15,-1 0 5 0,4-1-7 0,-1-1 9 16,4 1 4-16,0-1-2 0,3 0 8 15,1-1-3-15,1 2-4 0,-3-2-4 16,-1 0 5-16,-8 1-4 0,-3 1-2 16,-6-1 1-16,-1 1-9 0,-1-3 4 15,0 3-1-15,2-2 1 0,-3 2 1 0,0-2-4 16,1 1 5-16,-1-1-3 16,-5 1 1-16,2 2-1 0,-5 0-2 0,0 0-4 15,-5 0 4-15,-3 2 1 16,-3 1-3-16,-6 2 2 0,-9-2-5 0,-5-2 1 15,-2 0-2-15,-6 1 2 0,1 0 0 16,2-1 1-16,-7-1 2 0,0 0 1 16,0 0-2-16,1 0 5 0,1 0-3 15,-1 0 2-15,0 0 2 0,1 2-4 16,4-2-1-16,0 0-3 0,1 0 1 0,-2 0 0 16,-5 0 1-16,0 0 2 0,0 0-2 15,2 0-2-15,-1 0-2 16,1 0-1-16,-1 0-3 0,1 0-1 0,-1 0-3 15,1 0 0-15,-1 0-3 0,1 0 0 16,-2 0-3-16,1 0-6 0,-1 0-12 16,2 0-12-16,-2 0-15 0,1-2-21 15</inkml:trace>
  <inkml:trace contextRef="#ctx0" brushRef="#br0" timeOffset="227034.3207">30678 10332 26 0,'0'0'7'0,"0"0"-5"16,0 0-1-16,0-80 0 0,0 60-2 15,0 0-4-15,0 9-1 0,0 6-5 16,0-1-2-16</inkml:trace>
  <inkml:trace contextRef="#ctx0" brushRef="#br0" timeOffset="228136.5916">30598 10437 100 0,'0'0'28'16,"0"0"-7"-16,0 0-5 0,0 0-5 16,0 0-4-16,0 0-1 0,0 0-2 15,0 0-3-15,0 0 0 0,0 0 0 16,0-45-2-16,0 38 1 0,2 3 0 16,1-7 0-16,0 2 0 0,0-3 1 0,1-3-1 15,-1 4 2-15,1-5-1 0,-2 5 1 16,-1-3 0-16,2 2 2 0,0 0 0 15,-2-2 1-15,1 2-1 0,-1 0 1 16,1 2 2-16,-1 0 3 0,2 0 0 16,1 3 0-16,1 0-4 0,1-1-3 15,0 2-3-15,2-1 0 0,1 1 0 16,-1 0-2-16,-2 2 4 0,3 1-4 16,-5 2 1-16,0-1 0 0,7 1 0 15,-6 1-1-15,1 0 2 0,1 4 1 0,-2 4 0 16,-2 1 2-16,-2 1 1 0,-1 8 2 15,0-9-1-15,0 9 2 0,-3-1-1 16,0-7 0-16,-3 5 0 0,-1-1 2 16,3-6 1-16,-6 5 0 0,1-4-1 15,2-1 1-15,1-2-2 0,-2-2 2 0,3-1 2 16,-5 1-4-16,0 0 3 0,-2-2-4 16,2 1 0-16,4-3 3 0,1 1 5 15,-1-1 1-15,1 0-2 16,0 0-3-16,-4 0-7 0,5-1 1 0,-1-2-2 15,3-7-2-15,2 0 1 0,1-7-2 16,7-6-2-16,3 4-1 0,0 1 1 16,4 1 1-16,-1 0-5 0,0 4 4 15,-2 2-2-15,-2 3 0 0,0 2 1 16,-2 1 1-16,0 1-2 0,-3 3 2 0,3-1-1 16,-3 2 0-16,2 0 3 15,0 5 0-15,-2 4 0 0,0 6 1 0,-3 0 1 16,-2 7 0-16,0-1-1 0,-3 1 1 15,-4 0-1-15,-1-1 1 0,0 0 0 16,-2-3 3-16,2-4-4 0,0-2 3 16,2-3 3-16,-4-3 2 0,3 0 3 15,-2-3 1-15,0 1 3 0,-4-4 2 16,-1 0 0-16,-2-8 1 0,0-3-8 16,2-2 2-16,3-2-8 0,2-4 1 0,3 6-1 15,3-4-2-15,1-1 1 0,2-1-2 16,0-5 0-16,3 3-2 0,5 0 1 15,1 5-3-15,3 3 2 0,-2 2-4 16,2 4-1-16,-1 0 2 0,-1 3-1 16,3 1 2-16,-2 2-2 0,0 1 1 0,2 0 1 15,0 7 1-15,1 2-1 16,-5 0 3-16,1 1-1 0,-4 3 1 16,0 1 0-16,0-1 0 0,-2 1 0 15,2 1 0-15,-5-4-1 0,0 7 1 0,-1-1-1 16,0-2 2-16,-5 4-1 0,-4-2 2 15,0-3 0-15,1-3 0 0,-4-3 1 16,5-3 1-16,-5 0 3 0,1-2 0 16,-2-3 0-16,-4 0-2 0,6 0 1 15,-3-5-3-15,1-4 3 0,3-3-3 0,-2-3-1 16,5 1 0-16,4-1 0 16,3-3-2-16,0-1 1 0,2-3-4 15,2 7-4-15,4 1-6 0,3 5-7 16,-4 4-9-16,9 1-32 0,1 4-41 0,2 7-62 15</inkml:trace>
  <inkml:trace contextRef="#ctx0" brushRef="#br0" timeOffset="231260.7215">26929 11551 157 0,'0'0'41'0,"0"0"-8"15,0 0-9-15,0 0-8 16,0 0-9-16,0 0-3 0,0 0 0 16,0 0-1-16,0 0 1 0,24 9-2 15,-1-7 2-15,4 0-2 0,1-1 2 0,4 1-1 16,1-1 3-16,3-1 1 0,3 1 0 15,6-1 0-15,2 0-1 0,3 0-1 16,3-1 0-16,3-5-1 0,3-1-2 16,2-1 0-16,2 0-1 0,2-1 2 15,4 0-6-15,0 0 2 0,0 1 1 16,-1-2-2-16,-2 3 1 0,-2 1-5 0,-5 0-1 16,-5 0 0-16,-2 2 1 0,-6-1 4 15,-2 4 2-15,-7-1 2 16,-3 2-2-16,-6 0 0 0,0 0 1 0,-10 0-1 15,-1 0 0-15,-5 0 2 0,2 0 0 16,-3 0 0-16,-4 0 1 0,5 0-1 16,-6 0-1-16,0 0 0 0,1 0 1 15,-7 0-2-15,0 0 2 0,0 0-1 16,1 0-1-16,1 0 0 0,-1 0 0 0,0 0-1 16,1 0-2-16,-1 0-2 0,1 0-5 15,-1 0-4-15,-1 0-3 0,0 0-8 16,0 7-24-16,0 0-25 15,-6 0-44-15</inkml:trace>
  <inkml:trace contextRef="#ctx0" brushRef="#br0" timeOffset="232221.0024">28804 11509 381 0,'0'0'44'0,"0"0"-13"0,0 0-12 0,0 0-12 15,0 0-5-15,0 0-3 0,0 0-1 16,0 0 1-16,0 0 2 0,-15 16-1 16,10 10 1-16,2 3-1 0,-3 1 0 15,3 2 0-15,0-3-1 0,2-1 0 16,-1-1 0-16,2-9 0 0,0 0 1 0,0 0 0 16,0-5 0-16,0 5 1 0,0-8-3 15,0 1 2-15,0 0-2 0,2-7 0 16,-1 1 1-16,-1-5 5 0,0 0-1 15,0 0 0-15,2 0 2 0,-2 0-6 16,1-2 3-16,1-13-1 0,-1-4 1 16,-1-6 2-16,2 2-2 0,-2 1 1 15,0-3 0-15,0 2-1 0,0-1 0 16,0-1 0-16,0 2-1 0,0 4 1 16,0-1-2-16,0 1 2 0,0-1-2 0,0-4-1 15,1 7 1-15,5 2-1 0,-1-1-1 16,3 5-1-16,2-6 1 0,1 5-3 15,-2 2 0-15,3 3 0 0,1-1 1 16,-3 4 1-16,4-2-1 0,-4 3-3 16,1 1 2-16,0-1 0 0,1 3-1 15,3 0 2-15,-6 0 2 0,4 6 0 0,-1 2-1 16,-4 1 0-16,3 0 1 16,-5 3 1-16,-1-5 1 0,-4 4 0 15,2 0 0-15,-3 1 2 0,0 7-1 0,0-4 0 16,-4 6 2-16,-4-3-2 0,-3-2 1 15,0 0 2-15,-5-2 1 0,-2 1-1 16,0-1-3-16,-4 1 1 0,2-2 0 16,-5 1 0-16,2 0 0 0,0-4 2 15,5-3 0-15,3 0 0 0,4-4 2 0,7-1 0 16,0-1-1-16,4-1-1 0,0 0-2 16,0 0 1-16,0 0-2 0,-2 2-2 15,0-2 1-15,2 1 1 16,0-1 0-16,0 4 0 0,8 3-1 0,7 2-1 15,3 2 0-15,0-1-2 0,-1 2 0 16,2 2 0-16,-3 1-3 0,3 3 8 16,-2 3-4-16,2 3 2 0,0-4-3 15,2 3-2-15,2-4-4 0,0-1-2 16,-1-3-10-16,3-3-28 0,-1 0-35 0,-1-4-40 16,3-1-53-16</inkml:trace>
  <inkml:trace contextRef="#ctx0" brushRef="#br0" timeOffset="233112.2936">29314 11656 316 0,'0'0'48'0,"0"0"-12"16,0 0-9-16,0 0-15 0,0 0-4 15,0 0-5-15,0 0 0 0,0 0-1 16,0 0-1-16,0 0-1 0,93-23 0 16,-64 23 0-16,4 0-1 0,3 0-2 15,5-1 2-15,6 1 0 0,1-3 0 0,7 0 1 16,2-1 0-16,3 0 1 0,3-2-1 15,0-2 0-15,2-2 1 0,0 2-1 16,3-3 0-16,-3 1 1 0,-1-1-1 16,-3 1-1-16,-8 3-1 0,-2 0 1 15,-5 2 0-15,-5 1 4 0,-4 1-1 0,-6 0 1 16,-8 2-1-16,-12 1-3 0,-5 0 0 16,0-2 2-16,-2 2 0 15,0-2 0-15,2 2 0 0,-6 0-1 16,0-1 0-16,0 1 0 0,6-2 0 0,-1-1 0 15,0 2 0-15,-1-1 0 0,-4 2 0 16,0-2-1-16,0 2 1 0,2 0-1 16,-1-1 0-16,1 1 0 0,-1-1 1 15,1 1 0-15,-1-3-2 0,1 3 1 16,-1 0-1-16,-1-1-1 0,0 1 1 0,2-1-1 16,-2 1 1-16,0 0 2 0,0 0-1 15,0-1-1-15,0 1 2 0,0 0 1 16,0 0-1-16,-2 0 1 15,1-2 0-15,-1 2-1 0,1 0 1 0,-1-2-1 16,-2 0 0-16,-2-2 1 0,-2-1-4 16,0 1 3-16,4 1-2 0,-3-1 2 15,2 3 1-15,-6-3-1 0,2-1 1 16,-1 1 1-16,-4-1 2 0,3 1-4 16,-4-2 2-16,0 0-2 0,4 2 2 0,-5-3 1 15,7 4 2-15,-1-2 0 0,1 1 1 16,5 2 1-16,1 1-1 0,3 1 2 15,-2-1-2-15,2 1-3 0,-1 0 1 16,-1-2-3-16,2 2-1 0,-1 0 0 16,1 0-1-16,0 0 1 0,0 0 0 15,6 3 0-15,5 4-1 0,4 4 1 16,-2 0 0-16,3-1 2 0,-2 1-3 16,2-1 3-16,-1-1-3 0,0-1-1 15,0 2 3-15,-3-7-5 0,0 4 6 0,-1-4-4 16,-2 0 2-16,2 2-1 0,-7-3-1 15,4 1 2-15,-4-2-2 0,-1 0 2 16,2 2 2-16,-5-3 0 0,0 6 2 16,-1 7-1-16,-9 3 2 0,-5 7-3 15,-5 0-4-15,-3-2 3 0,1-1-5 0,-2 3 1 16,1-4 1-16,3 2-7 0,2-2 1 16,2 2-9-16,5-3-27 15,3-4-55-15,4 3-80 0</inkml:trace>
  <inkml:trace contextRef="#ctx0" brushRef="#br0" timeOffset="233475.5988">30740 11403 443 0,'0'0'60'16,"0"0"-16"-16,0 0-11 0,0 0-9 16,0 0-6-16,0 0-2 0,0 0-5 0,0 0-4 15,0 0-3-15,0-52-4 0,0 50 0 16,0 2-2-16,2 0 2 0,1 11 0 15,4 10 0-15,-3 12 0 0,-4 6 0 16,0 7-1-16,-1 8 1 0,-8 3-1 16,2 1 0-16,-1 0 1 0,1-6-1 15,4-5 0-15,-1-7-4 0,4-3-3 16,0-5-4-16,0-5-12 0,0-8-21 16,0-8-47-16,0-5-53 0,0-6-126 15</inkml:trace>
  <inkml:trace contextRef="#ctx0" brushRef="#br0" timeOffset="234364.5165">27328 11528 63 0,'0'0'19'16,"0"0"0"-16,0 0 2 0,0 0 0 15,0 0-3-15,0 0 2 0,0 0-1 16,0 0-3-16,0 0-3 0,0 0-3 16,34-43-3-16,-34 41-2 0,0 0-3 15,0 2-1-15,0-1 0 0,0 1 1 16,-5 0 0-16,-7 0 0 0,-5 5 1 0,-4 3-1 16,2 2 0-16,-1 1 1 0,0 0 0 15,-2 3 1-15,-2 0-1 0,-2 1 1 16,1 0-1-16,-1 0 0 0,1 1-1 15,1-4 0-15,-1-1 2 0,5 0-1 16,-2-2 3-16,1 1-1 0,2-1-1 16,3-5 2-16,3 2-2 0,4-3-1 15,5-1 1-15,0-1-1 0,4-1 1 16,-2 0 0-16,2 0-3 0,-1 2 1 0,-1-2-1 16,2 2 1-16,0-1 3 0,0 3-1 15,2-1 1-15,8 0-2 0,6 2 2 16,-5-3-3-16,10-1 2 0,-3-1-2 15,-6 0 0-15,9 2-1 0,-3-2 1 16,-4 0-4-16,5 0 0 0,-4 0 1 16,-2 0 0-16,5 0 2 0,-6 1-2 15,7 0 0-15,-3-1-2 0,0 2-1 16,0 0-1-16,-1 1-4 0,-4 0-4 16,0 0-4-16,-1 1-6 0,-2 1-16 0,-1 1-19 15,0 0-20-15,-3 2-33 0</inkml:trace>
  <inkml:trace contextRef="#ctx0" brushRef="#br0" timeOffset="234620.5863">27200 11562 232 0,'0'0'71'16,"0"0"-14"-16,0 0-11 0,0 0-7 15,0 0-11-15,0 0-6 0,0 0-5 16,0 0-7-16,0 0-8 0,0 0-1 16,-3-32-1-16,3 32-1 0,0 7 2 15,3 10 0-15,2 8-1 0,2 3 0 0,-3 6-1 16,-1 1 0-16,0 4-4 0,-2 2-2 16,2 1-2-16,0 3-13 15,2-5-11-15,2 0-34 0,0-5-40 16,5-4-61-16</inkml:trace>
  <inkml:trace contextRef="#ctx0" brushRef="#br0" timeOffset="236424.8646">30685 10223 166 0,'0'0'35'0,"0"0"-7"0,0 0-9 16,0 0-5-16,0 0-3 0,0 0-2 15,0 0 0-15,0 0-2 0,21-88-2 16,-11 74 1-16,3 1-2 0,0-1-2 15,1 1 2-15,1-1-1 0,0-2 1 16,0 1 0-16,2 0-4 0,-2-1 3 16,2-3-2-16,-2 1-1 0,0 0-1 15,0-2-2-15,2-2 0 0,1 1-1 16,0 0 0-16,0 0 0 0,-1 0-4 16,2 1 3-16,-5 2 0 0,4 3-3 0,-5 1 1 15,-3 3 2-15,1 2-3 0,-3 3 5 16,-2 0-5-16,1 0-1 0,-3 3 2 15,0 0-2-15,-4 3 1 0,0-2-6 16,0 2-11-16,2 0-9 0,-1-1 1 16,1 1 0-16,-1 0-8 0</inkml:trace>
  <inkml:trace contextRef="#ctx0" brushRef="#br0" timeOffset="237112.0836">30977 10100 262 0,'0'0'45'16,"0"0"-11"-16,0 0-7 0,0 0-3 16,0 0-1-16,0 0-4 0,0 0-5 15,0 0-6-15,0 0-2 0,0 0-5 16,-1-74 1-16,4 69-2 0,0 2-3 16,-3 3 0-16,4-1-3 0,1-1 0 0,4 2-1 15,5 0-1-15,-3 4 3 0,4 6 1 16,-4 1 0-16,1 2-1 0,-4 1-2 15,-2-3 2-15,0 1 0 0,-2 4 4 16,0-5-1-16,-1 7 4 0,-1-6-2 16,-2-1 0-16,0 9 3 0,0-8 0 15,-3 3 2-15,-3-5 2 0,1-2 2 16,0 0 4-16,2-6 3 0,0 3 3 16,3-5 2-16,-6 0 1 0,2 0-4 15,-6-3-2-15,0-6-5 0,6 1-2 0,-4-5-4 16,6 2-2-16,0-1 0 0,2 1 0 15,0-2 0-15,0-5-2 0,4 4 0 16,1-4-1-16,-1 6-1 0,3-2 0 16,-2 5-2-16,2-7 0 0,3 5 0 15,-1-2-1-15,0 1-3 0,2 1-1 0,-1 4-2 16,2-1-4-16,1 0 1 16,0 1-5-16,2 2-16 0,2 1-27 0,4-2-40 15,-1 3-24-15</inkml:trace>
  <inkml:trace contextRef="#ctx0" brushRef="#br0" timeOffset="242716.6891">21712 15862 203 0,'0'0'52'0,"0"0"-4"16,0 0-14-16,0 0-8 0,0 0-9 16,0 0-10-16,0 0-4 0,0 0-2 0,0 0 2 15,0-12-1-15,-8 23 1 0,-8 8-2 16,-3 8-1-16,-1 4-1 0,0 3-1 15,1 1 1-15,1 2-4 0,4 1 2 16,0-1-2-16,3-2 2 0,2-3 2 16,3-4 2-16,1-6 1 0,2-6 0 0,0-5 1 15,2-5 0-15,1-2 3 16,0-4 10-16,-2 0 4 0,2 0 1 16,0 0-2-16,0 0-7 0,2-10-1 15,5-7 9-15,2-6-2 0,1-1-3 0,-1-3-2 16,1-4-10-16,1 1 2 0,1-2-3 15,1 0 0-15,-3 2 1 0,2 1-1 16,-1 0 1-16,-2 3 1 0,0 0-2 16,-2 3-4-16,0 7 2 0,-3-1-4 15,-1 9 6-15,-1 1 0 0,-1 4-1 0,-1 3-2 16,0-3-3-16,0 3 0 16,1 0-1-16,-1 0 3 0,6 0 2 15,6 6 4-15,1 8-4 0,5 8 3 16,0 1-4-16,-1 2-1 0,-1 4 1 0,2-1-1 15,-4 2-1-15,2 2-3 0,-3-1 1 16,0-2-2-16,-1-3-1 0,-1-2-3 16,1-1 3-16,-4-5-4 0,0-4-1 15,2 0-7-15,-6-7-11 0,-1-4-14 16,0 3-20-16,-3-6-23 0,0 3-10 0,-3 3-47 16</inkml:trace>
  <inkml:trace contextRef="#ctx0" brushRef="#br0" timeOffset="242960.0723">21529 16191 288 0,'0'0'47'15,"0"0"-16"-15,0 0-16 0,0 0-9 16,0 0-4-16,0 0-2 0,78-75-1 16,-52 70 0-16,4 0-5 0,6 3-1 0,0 0-4 15,2 2-14-15,0-2-15 16,1 2-37-16,1 0-62 0</inkml:trace>
  <inkml:trace contextRef="#ctx0" brushRef="#br0" timeOffset="243280.9022">22466 16076 477 0,'0'0'52'0,"0"0"-17"0,0 0-10 16,0 0-12-16,0 0-9 0,0 0-4 0,0 0-2 16,0 0 0-16,0 0 0 0,0 0-1 15,33-4-4-15,-11 4-3 0,1 1-5 16,-2 2-4-16,-1 3-13 0,1-4-25 15,-8 1-29-15,3 1-27 0,-7-1-13 16,-1 2-6-16</inkml:trace>
  <inkml:trace contextRef="#ctx0" brushRef="#br0" timeOffset="243469.6301">22339 16328 241 0,'0'0'71'0,"0"0"-16"15,0 0-7-15,0 0-5 0,0 0-9 16,0 0-7-16,0 0-8 0,0 0-10 16,88 40-4-16,-59-38-4 0,3 0-3 15,2 1-4-15,6 0 0 0,4 0-8 16,5 2-11-16,0 2-64 0,8-3-123 16</inkml:trace>
  <inkml:trace contextRef="#ctx0" brushRef="#br0" timeOffset="247804.58">24652 15851 123 0,'0'0'39'16,"0"0"-6"-16,0 0-2 0,0 0-9 16,0 0-2-16,0 0-3 0,0 0-1 15,3-79-2-15,0 66-1 0,3-1-4 0,-3 5-3 16,4-3 0-16,2 1-3 0,2 2 1 15,4-3-1-15,0 4 1 0,-3 3-4 16,2 0 0-16,-3 3 0 0,0-1 0 16,10 2-3-16,-4 1 3 0,3 1 0 15,-1 7-3-15,-4 2 3 0,-1 3-1 0,-4 0 0 16,-1 5 2-16,-1 5 0 16,-5-1 1-16,-3 3-1 0,0 3 3 0,-6 2-1 15,-7 2-2-15,-1 0 3 16,-6 0-5-16,0 0 1 0,-2-5 0 0,0-3 2 15,3-5 3-15,6-6 3 0,0-6 2 16,5-2 1-16,3-3 2 0,2-2-1 16,-3 0-1-16,2 0-1 0,-6 0-1 15,1 0-1-15,5-2-1 0,0-5-3 16,2 2-1-16,1 0-1 0,1-5-1 0,0 2-2 16,4-5-1-16,3 1 0 0,4 2-1 15,4 3-1-15,0 2-3 0,2 0 1 16,2 3-1-16,0 2-2 15,1 0-3-15,7 1-5 0,-3 7-3 0,0 1-9 16,1 0-20-16,1 1-24 0,0 1-22 16,0-2-22-16</inkml:trace>
  <inkml:trace contextRef="#ctx0" brushRef="#br0" timeOffset="248284.2018">25322 15763 189 0,'0'0'56'0,"0"0"-8"0,0 0-10 16,0 0-4-16,0 0-12 0,0 0-9 15,0 0-7-15,0 0-2 0,0 0-1 0,0 0 1 16,0-4 0-16,-5 24 2 0,1 5 0 15,0 1-1-15,1 3 0 0,-2 0-2 16,0 0-3-16,1-3 0 0,1-8-1 16,1 0 1-16,1-8-2 0,-1-4 2 15,2 1 0-15,0-7 3 0,-1 0 1 0,1 0 9 16,0 2 10-16,0-1 3 0,0-1-5 16,-2 1-4-16,2-1-9 0,-1-4-2 15,-1-10 2-15,1-7-4 16,1-1 3-16,0-6-1 0,0 2-4 0,1 0 4 15,2 4-5-15,-1 6 4 0,1 0 1 16,1 0-2-16,0 7-3 0,-1-1-1 16,4 6 0-16,-4-2-1 0,0 3 0 15,6 3 1-15,1 0-1 0,4 10 0 16,1 5 0-16,-1 1 0 0,0 6 4 0,-2 1-4 16,0 2 2-16,0 1-4 0,1 0-3 15,-2 0 1-15,2-2-4 0,-3 0-1 16,-1-1-1-16,1-3-3 0,-4-7-14 15,0 1-17-15,-2-7-28 0,0 0-28 16,1 0-17-16,-1-4-21 0</inkml:trace>
  <inkml:trace contextRef="#ctx0" brushRef="#br0" timeOffset="248517.8086">25181 15762 436 0,'0'0'50'16,"0"0"-16"-16,0 0-11 0,0 0-11 16,58-79-5-16,-36 68-2 0,6-1-3 15,3 2-1-15,1 2-4 0,3 3-3 0,2 2-4 16,1 1-11-16,7 2-32 0,4 0-86 15,2 2-129-15</inkml:trace>
  <inkml:trace contextRef="#ctx0" brushRef="#br0" timeOffset="249960.0157">26114 15891 313 0,'0'0'62'0,"0"0"-17"0,0 0-23 0,0 0-4 15,0 0-9-15,0 0 1 0,0 0-3 16,0 0-5-16,0 0-6 0,-15-53 1 15,15 53 3-15,-2 0-1 0,-1 11 7 16,-1 7-5-16,-2 6-1 0,3 0 0 16,0 2-1-16,2 0-2 0,-1 0 2 15,2 1 1-15,0-4-1 0,0 1 1 16,2-3-1-16,-1-4 0 0,2-2 0 16,0-4 1-16,0-2-1 0,0 2 1 15,-2-7 0-15,1 2 1 0,-2-6 1 0,0 0 2 16,0 0 0-16,0 0 0 0,1 0-1 15,-1 0 2-15,0-2-2 0,2-11 1 16,-2-7 2-16,0-4-2 0,0-1 1 16,0 2-3-16,0-4 2 0,0 2-1 15,1-1-1-15,2-1 1 0,1 1-2 0,-1 0-2 16,0 1-2-16,0 0 5 0,0 1-6 16,1 0 4-16,0 1 0 0,2 1 0 15,1 1 0-15,-2 7 1 16,1-1-1-16,-2 6 0 0,0 0 0 0,1 0-1 15,2 1 1-15,-2 2-2 0,3 0 1 16,-1 1 1-16,1 3-4 0,1 0 3 16,2 1 1-16,6 1-3 0,-3 0 3 15,6 1-1-15,-3 5 0 0,-2 2 1 16,0-1 0-16,-2 4 1 0,-4-4-2 0,-2 5 2 16,-2-5-1-16,-3 3 1 0,-2 7 1 15,-2 0-1-15,-9 6 0 0,-5-2 3 16,-3-3 1-16,-2 0-2 15,-3-3 4-15,0 1-5 0,-1-4 0 0,1-3 3 16,1-2-1-16,7-3 2 0,-2-2 0 16,7-2 0-16,-3 0 0 0,-4 0 0 15,8-2-1-15,-6-5-1 0,7 4-1 16,5 0 0-16,1 2 2 0,-1-2-2 16,1 0 1-16,0 0-3 0,0 0-1 0,3 3-1 15,-1-2-1-15,1 2 2 0,7 2-1 16,7 8 1-16,5 4-1 0,1 2 0 15,3 6-1-15,0-1 2 0,2 4-4 16,3-1 1-16,2 2-1 0,3 1 1 16,5-2-1-16,1 0-1 0,0-1-5 0,3 1-2 15,1-4-3-15,1 0-19 16,0-3-38-16,4-3-49 0,0-3-76 16</inkml:trace>
  <inkml:trace contextRef="#ctx0" brushRef="#br0" timeOffset="254536.3762">27742 15689 144 0,'0'0'43'0,"0"0"-6"16,0 0-4-16,0 0-2 0,0 0-4 16,0 0-2-16,0 0-5 15,0 0-5-15,0 0-4 0,2-14-6 16,-2 13 0-16,0 1-4 0,0 0 2 0,0 0 1 15,-3 6 0-15,-4 6 0 0,-2 8 0 16,2-1 0-16,0 4-2 0,-1 2 5 16,0 0-7-16,2 1 3 0,0 0-2 15,2-2-3-15,-1-5 2 0,4-3 0 16,-2-5-1-16,2-5 1 0,1 0 0 0,0-1 0 16,0 1 1-16,0-1 0 0,0 0 1 15,0-5 2-15,0 0 1 0,0 0 3 16,0 0 3-16,0 2-3 0,0-2 0 15,0 0 0-15,4-4-1 0,0-6 1 16,1-5-3-16,1 0 1 0,-2-1-4 16,0-1 1-16,1 1-2 0,0-1-4 15,3-4 5-15,-3 0-6 0,1 1 5 16,0 3 1-16,1-1-2 0,0-2 1 16,2 4-1-16,-3 2 1 0,2 2 1 0,-2 4-2 15,0-1 2-15,0 2-2 0,-3 4 0 16,5-3 0-16,-3 4 1 0,-2 0-1 15,1 1 0-15,-1 1 0 0,1 0 1 16,4 3-1-16,0 8 2 0,-2 2 0 16,0 6-1-16,-3 0 1 0,0 3 0 0,-2-1 1 15,1 0 0-15,2 2 1 16,-2 0-3-16,1 2 2 0,2-3-3 16,-1 1-2-16,2-4 1 0,1 0-2 15,2-4 1-15,-2-5-4 0,2 1 1 0,2-2-5 16,-3-4-1-16,3 3-6 0,-3-3-3 15,-4-1-20-15,4-1-22 0,-3-1-29 16,-1 0-13-16,1-1-33 0</inkml:trace>
  <inkml:trace contextRef="#ctx0" brushRef="#br0" timeOffset="254789.9052">27510 15777 231 0,'0'0'54'0,"0"0"-11"0,0 0-8 0,0 0-15 16,0 0-3-16,0 0-5 0,0 0-5 15,91-76-2-15,-65 72-2 0,3 1-3 16,1 0-4-16,5-1-4 0,1 1-4 15,0 2-10-15,5 1-11 0,-2-2-37 16,1 1-33-16,0-2-69 0</inkml:trace>
  <inkml:trace contextRef="#ctx0" brushRef="#br0" timeOffset="266345.1226">27076 15962 50 0,'0'0'18'0,"0"0"1"15,0 0 0-15,0 0-2 0,0 0-5 16,0 0 0-16,0 0-5 0,0 0 1 16,0 0 0-16,9-82-2 0,2 72-1 15,-1 2 0-15,6-3-2 0,-4 4 0 0,-1-1 0 16,2 1 0-16,-4 2 0 16,5-1 2-16,-5 1 0 0,0 3-1 15,0-2 1-15,2 4 0 0,-1-1-1 16,-1 1 0-16,5 1 3 0,-5 3 4 0,2 4 2 15,-3-1 4-15,-4 1-1 0,0 8-1 16,-2-5-1-16,-2 5-3 0,0 2 1 16,-6 4-4-16,-8 5 0 0,-2 1-1 15,-7 0-3-15,-2 1-1 0,0-1-2 16,1-1-1-16,-1 0 1 0,5-6-1 0,4-2 2 16,0-4-1-16,8-5 1 0,0 1-1 15,2-5-1-15,2-3 0 0,3 0 0 16,1-3 0-16,0 0 0 15,0 0 1-15,0 0 0 0,0 2 0 0,5-1 0 16,7 3-1-16,7-4-1 0,0 0 2 16,8 0-4-16,1-2 1 0,-1-1-1 15,3-2 0-15,2 0 1 0,3 2-4 16,0 1-3-16,-2-2-8 0,-1 3-14 16,-3-2-39-16,0 3-26 0</inkml:trace>
  <inkml:trace contextRef="#ctx0" brushRef="#br0" timeOffset="269415.871">28270 15857 72 0,'0'0'34'0,"0"0"2"16,0 0-2-16,0 0-3 16,0 0-1-16,0 0-3 0,0 0-2 0,0 0-2 15,0 0-4-15,-33-62-4 16,33 56-2-16,0 0-4 0,0 0-1 0,0-5-2 15,0 7-2-15,0-1-2 0,7-1-1 16,-1 5-1-16,7 0 1 0,3-1-1 16,3 2 1-16,2 3-1 0,-3 6 0 15,-2 4-1-15,-2-1 0 0,-2 8 3 16,1 0-3-16,-3 3 2 0,-3 2 0 0,0 2-1 16,-5-1 0-16,-1-1 0 0,-1-2-1 15,0-1 1-15,0-5 0 0,-3-2 1 16,2-4 1-16,-1-6-2 0,2 1 2 15,0-6 2-15,-1 0 4 0,1 0 8 16,-3 0 0-16,2 0 3 0,-1 0-3 16,1 1 0-16,-3-1 2 0,-1 0-1 15,-2-7-3-15,-1-7-4 0,3-1-7 16,-1 0-2-16,3-2-1 0,3-3 1 16,0 1-1-16,0-6 1 0,6 2-1 0,2 1-2 15,3 0 0-15,-1 1-6 0,4 0 3 16,-1 0-4-16,5 1 2 0,-2 3-2 15,2 3-4-15,0 3-9 0,-4 3-16 16,1 3-27-16,2 5-33 0,-4 0-36 16</inkml:trace>
  <inkml:trace contextRef="#ctx0" brushRef="#br0" timeOffset="269849.072">28677 15370 135 0,'0'0'53'0,"0"0"0"15,0 0-8-15,0 0-11 0,0 0-9 16,0 0-7-16,0 0-9 0,0 0-3 0,0 0 0 16,0 0 2-16,-9-27 2 0,16 33 1 15,5 8 0-15,4 6-2 0,1 4 1 16,-1 5 2-16,3 4-2 0,-3 5 0 15,1 3-4-15,-1 1-3 0,0 4-3 16,-3 1 2-16,1 0 2 0,-2 0-3 16,-2 0 3-16,-1 1-4 0,-4-5-5 15,0 1 2-15,-4-3-4 0,-1-2-2 16,0 1-5-16,-7 1-7 0,-7 0-28 16,-5 2-57-16,-10-1-138 0</inkml:trace>
  <inkml:trace contextRef="#ctx0" brushRef="#br0" timeOffset="270586.581">27176 15363 144 0,'0'0'46'0,"0"0"-2"0,0 0-5 16,0 0 3-16,0 0-2 0,0 0-5 15,0 0-4-15,0 0-10 0,0 0-6 16,-21-54-5-16,17 54-4 0,-6 0 3 16,-3 12 2-16,-4 8 0 0,-2 8-1 15,-3 10-1-15,-2 6-2 0,-2 6-1 0,-2 6 1 16,0 2-4-16,1-1 2 16,1 0 1-16,3-7-4 0,3-2 3 15,2-2-1-15,3-2-3 0,3 0 3 0,2 0-2 16,1 3 0-16,3 1-3 0,3 1 2 15,3-2-3-15,0 0 1 0,2-3 0 16,5 0-1-16,4-3-4 0,1 2 2 16,4-1 2-16,0 0-2 0,3 4 1 15,1-5-10-15,2 0-22 0,2-5-24 0,-1-5-56 16,5-5-33-16</inkml:trace>
  <inkml:trace contextRef="#ctx0" brushRef="#br0" timeOffset="273292.4882">30110 10783 17 0,'0'0'13'16,"0"0"-2"-16,0 0-1 0,0 0 1 16,0 0-1-16,0 0 0 0,0 0 5 15,0 0 1-15,0 0 4 0,0 0 5 16,-18-23 1-16,17 21-2 0,-2-1-5 0,0 1-4 16,0-1-3-16,-1-5-4 0,1 5 2 15,-4-3 0-15,1-2 1 0,2 2-1 16,-2-1-1-16,1-1-2 15,-1 2 0-15,1-3-2 0,1 0 0 0,-1-2-1 16,2 2-1-16,0-3 4 0,1 1-1 16,0-1 2-16,1 2-2 0,-1-4 2 15,1 2-2-15,1-2 1 0,0-7-2 16,0 0-10-16,0-7 4 0,1 2-5 16,2 4 6-16,-1-3 3 0,0 9-2 0,0-3 0 15,-2 0 1-15,0-1-1 0,0 0 3 16,0 1-1-16,0 0 0 0,0 0-1 15,-2 0-2-15,1 0 2 0,-2 2-2 16,3 3 2-16,-1-4 1 0,-1 6-2 16,2-2 0-16,0-4 0 0,0 6-2 0,0-7 2 15,0 3-1-15,0 5 1 16,3-5-1-16,1-2 0 0,2 2 1 16,2-5-1-16,-1 1 0 0,3 1 0 15,-1-1 0-15,-1-2-1 0,4 1 0 0,-2 0-2 16,0 1 2-16,2-2-4 0,-4 2 6 15,0 5 1-15,-1 0 1 0,-2 1 0 16,0-2-1-16,2-2-1 0,-1 0-2 16,0 0 0-16,1-2 0 0,0-1 1 15,0 3 0-15,1-1 1 0,0 3-2 0,1 0 1 16,0 1 0-16,2 2 0 0,-1 1-1 16,4-2 1-16,0 3-1 0,0-1 0 15,4 3 0-15,-7 3-1 16,4-1 1-16,-2 1 0 0,-3 1 0 0,6-3 2 15,-2 2 0-15,2 0 0 0,7-1 2 16,-2 0-1-16,-1 2-1 0,1 0-1 16,-6 2 0-16,1 0 0 0,0 1 0 15,-5-1 0-15,7 1 1 0,-1 0 1 16,-5 2 0-16,8-3 1 0,-3 3 0 0,-4 0-3 16,6 0 4-16,0 0-4 0,-9 0 0 15,9 0 0-15,-1 3 0 0,-2-1 0 16,6 2-2-16,-4-1 2 0,0 0-2 15,1 2 4-15,-2 0 0 0,2 2-2 16,-1-1 0-16,2 0 0 0,0 0-2 16,-1 1 2-16,2 1 0 0,0 1-2 15,-2-1 0-15,-1 1 0 0,-2 0-2 16,2 1 2-16,-5 1 0 0,-1 2 2 16,0-2 0-16,-2 1 1 0,2 1-1 0,-5-4 0 15,2 0 0-15,1 2 0 0,-4-6 0 16,2 7 0-16,1-4 1 0,-2 0 0 15,2 1-1-15,0 0 1 0,-3-3-1 16,3 4 2-16,-3-5-1 0,2 3-1 16,2 1 0-16,-3-1 0 0,3 1 0 0,-3 2 0 15,3-1 0-15,0 4 4 16,1 1-3-16,-1 0 8 0,-3 3-9 16,-1-6 5-16,0 4-3 0,-2 1-3 15,-1-3 4-15,2 4-4 0,-2-2 1 0,0-1-1 16,-1-4 1-16,1 7 0 0,-2-1 1 15,1-5 0-15,-1 6-1 0,1-7-1 16,-1 1 1-16,3 3-1 0,-1-7 5 16,3 8-4-16,-3-5 5 0,0 0-5 15,1 5 0-15,-1-5 0 0,-2 5-1 0,1 1 1 16,-2-3 0-16,0 6 0 16,0 0 0-16,0-1 0 0,0 5 1 15,-5-1-2-15,0-2-2 0,2-7 2 16,-2 3-4-16,0-1 4 0,3-5 1 0,-1 9-1 15,1-3 1-15,-1-5 1 0,1 6-1 16,-1-3 0-16,2-3 0 0,-2 5 4 16,0-1-2-16,0-5 2 0,-3 6-3 15,1-2-1-15,-3 1 1 0,-1 1-5 16,-3 0 5-16,-1 0-6 0,-2-2 7 0,2 1-4 16,-1-2 2-16,1 0 0 0,-1-2 0 15,0 0 2-15,5-2-2 0,-1-2 0 16,-3 3 0-16,2-2 0 0,-6 3 1 15,0 0-2-15,2 1 2 0,-1-3-1 16,-2 3 0-16,2-3 1 0,1 1-1 16,0-2 0-16,-1 0 1 0,-1 0-1 15,2-1 1-15,-2-1 0 0,4-1 0 16,0 1 0-16,-4-2 0 0,2 2-2 16,-7 1 2-16,2-1-1 0,1-2 2 0,5 2-2 15,-1-3 1-15,0 0-1 0,4-1 0 16,-6-1 1-16,7 1 0 0,0-1 0 15,-3 0-1-15,1-2 0 0,1 3-3 16,-1-2 2-16,-5 1-3 0,2 1 4 16,-5 1 0-16,1 1-4 0,-2 0 5 15,-2 2-4-15,6-4 3 0,-1 0 1 0,6 0 0 16,-1-3 0-16,0 2 1 16,1-2-1-16,-2 1 1 0,2-1 1 15,-2 0-2-15,2 0 1 0,0 0-1 0,0-3 1 16,-4 0-1-16,5 0 2 0,-4-3 0 15,5 1 0-15,1-1 1 0,-2-3-2 16,2 2 1-16,-1-2-1 0,1-4 1 16,3 6-1-16,-4-5 0 0,5 3-1 15,-3 2-1-15,2 0 0 0,-2 0-1 0,1 1 0 16,2 4 1-16,-2-3-1 0,3 4 1 16,-1-3 0-16,-3 0-1 15,3 3 2-15,1-1 1 0,-5-3 0 16,5 4 1-16,-2-1 2 0,3 1 0 0,-1-2 2 15,0 0 0-15,-4-2-3 0,-2-1-2 16,2 0-2-16,-1 1 0 0,0-1 0 16,-1 0 1-16,3 1 1 0,0 1-2 15,-1-2 0-15,1 2 0 0,0-4 0 16,0 2 0-16,-1-1 0 0,0 1 0 0,2-4 0 16,0 3-2-16,0-2 0 0,2 1 0 15,-1-1-1-15,0 0 1 0,4 4 0 16,-1 0-2-16,2 5-1 15,-3-4-1-15,2-1-7 0,-1 1-11 0,1 1-33 16,1 3-40-16,-2-2-24 0,2 1-57 16</inkml:trace>
  <inkml:trace contextRef="#ctx0" brushRef="#br0" timeOffset="282180.9221">23160 17290 232 0,'0'0'73'0,"0"0"-12"0,0 0-14 16,0 0-15-16,0 0-28 0,0 0 10 15,0 0-15-15,0 0 8 0,0 0-1 16,-33-47-5-16,33 41-1 0,8-4 0 0,8 0 1 16,3 5 0-16,7 1 0 0,4 0-1 15,4 2-1-15,2 2-2 16,1-3 0-16,1 2 1 0,-2 0-3 15,0-1-1-15,1-1-4 0,-2 1-6 0,-3-1 3 16,-1 3-4-16,-11-2-14 0,-1 2-25 16,-7 0-21-16,-5 0-15 0,-2 7-6 15</inkml:trace>
  <inkml:trace contextRef="#ctx0" brushRef="#br0" timeOffset="282377.704">23102 17523 317 0,'0'0'61'16,"0"0"-18"-16,0 0-16 0,0 0-10 15,0 0-7-15,0 0-4 0,0 0-1 16,0 0-2-16,87-32-1 0,-50 29-3 16,5 1 0-16,0 2-5 0,2 0-6 15,2 0-6-15,-1 0-12 0,4 0-37 0,0 0-64 16,5 0-94-16</inkml:trace>
  <inkml:trace contextRef="#ctx0" brushRef="#br0" timeOffset="283632.046">24681 17051 272 0,'0'0'63'0,"0"0"-8"15,0 0-15-15,0 0-13 0,0 0-11 16,0 0-7-16,0 0-1 0,0 0-3 16,-48-78 1-16,48 66-3 0,0 2-2 15,6-6-1-15,5-3-1 0,4 3 1 0,3 3 0 16,2 2-3-16,-4 4 0 0,0 2-3 15,1 5 1-15,1 0 2 0,6 0 1 16,-2 1 2-16,-2 10-2 0,-3 1 2 16,-2 4-2-16,-2 2 2 0,-6 1 1 15,-4 2-3-15,-3 5 1 0,0 2 0 16,-6-1-1-16,-6 2 1 0,-3 1-1 16,-4 1 1-16,-3-2-1 0,-1-1 3 15,0-3 14-15,1-3-14 0,2-7 18 16,7-2-17-16,3-8-2 0,3 2 1 0,2-7 3 15,1 2-2-15,1-1 2 0,3-1-2 16,-2 0-2-16,2 0-1 0,-2 0-1 16,2 0 0-16,0 0-4 0,0 0 0 15,8-6-2-15,5-1 1 0,7 2 0 16,0 1-1-16,1 0-3 0,1 1-2 0,1 1-5 16,-7 0-12-16,4 2-6 15,0-2-8-15,3 0-9 0,6-1 3 16,-1-2-17-16,-2 0 11 0,-2-3-8 15</inkml:trace>
  <inkml:trace contextRef="#ctx0" brushRef="#br0" timeOffset="284057.757">25176 17088 91 0,'0'0'52'0,"0"0"3"16,0 0-7-16,0 0-7 0,0 0-4 0,0 0-2 15,10-80-2-15,-9 74-3 0,-1 6-5 16,0-1-10-16,0 1-6 0,0 0-4 15,2 0-3-15,-2 0 1 16,0 0 0-16,-2 8 0 0,-5 11-1 0,-3 5-1 16,1 2 2-16,-1-3 1 0,-1 1-3 15,2-3-4-15,2 1 5 0,1-9 13 16,2-2-13-16,1-4 1 0,1-2-4 16,1-1 3-16,-1 3 0 0,2-7 19 15,-1 0-14-15,1 0-15 0,0 0 15 0,0 0-16 16,0-13 14-16,0-2 2 0,4-4-4 15,1-3 1-15,2 2-2 0,-1 2 1 16,-1-3-2-16,1 4 3 0,-1 2-3 16,2 3 0-16,-3 2 1 0,-3 5-1 15,4-4 0-15,-4 6 0 0,1-2-2 0,1 2 0 16,-3 3 0-16,4 0-2 16,4 0 2-16,3 8-1 0,2 2 1 15,-2 4-1-15,-1 2-1 0,1 3-1 16,0 1-3-16,1 1 0 0,-2-1 1 0,3 2-1 15,-1-3-2-15,-1 1 10 0,-1 0-31 16,-3-6-7-16,1 2-40 0,-3-5-35 16,-2-4-5-16,1 2-21 0</inkml:trace>
  <inkml:trace contextRef="#ctx0" brushRef="#br0" timeOffset="284238.1891">25109 16994 259 0,'0'0'50'16,"0"0"-10"-16,0 0-14 0,0 0-5 15,0 0-10-15,0 0-1 0,0 0 0 16,88-63-7-16,-53 58-3 0,4 5-7 16,-1-3-5-16,1 3-10 0,-1 0-14 0,-2 3-59 15,2 5-76-15</inkml:trace>
  <inkml:trace contextRef="#ctx0" brushRef="#br0" timeOffset="285254.6369">26025 17008 262 0,'0'0'47'0,"0"0"-13"0,0 0-10 16,0 0-5-16,4-85-5 0,3 70-1 16,3-5-5-16,0 6 0 0,-1 5-6 15,4 1 1-15,2 5-1 0,-3-1-2 16,7 3 0-16,0 1-3 0,-1 0 2 16,5 7-1-16,-3 2 1 0,-3 7-3 15,-2 3 0-15,-2 3 2 0,-2 2 0 0,-2 3 2 16,-5 1 2-16,-2 2-4 0,-2 2 1 15,-5 0 0-15,-5-2 0 0,-3-1 0 16,2-2 17-16,0-4-16 0,3-5 18 16,4-9-16-16,2-3 2 0,2-6 5 15,-1 0 5-15,1 0 1 0,0 0 3 16,0 0-9-16,0-2-18 0,1-11 15 16,7-7-18-16,6-5 15 0,-1 2 1 15,3 2-3-15,-2 1 1 0,3 0-1 16,-2 2 0-16,2 1 0 0,-4 2 0 0,3-2-1 15,-3 2 1-15,0 0 0 0,-1 1 0 16,-2 1 1-16,-2 2-1 0,0 0-1 16,-4 4 2-16,-1-4 1 0,2 2 0 15,-4 5-2-15,0-1 4 0,-1 5-2 16,0-6 1-16,0 1 2 0,0-1-3 0,2 3 0 16,-2 3-3-16,0-3-1 0,0 3-1 15,0 0 1-15,-6 6-1 16,-6 11 0-16,-6 4 0 0,2 6 0 15,-2 2 1-15,2 2-1 0,2 1-1 0,2-5 0 16,4 0-2-16,5-2 1 0,3-4 1 16,0-3-1-16,11-4-2 0,4-2-2 15,4-3 17-15,1-3-16 0,3-1 2 16,2-5-4-16,-2 0-17 0,1-5 9 16,-3-3-4-16,2 1-9 0,-2-1-6 0,1-1-4 15,0 0-11-15,-2 0-35 0,-4-3 5 16,0 1-6-16</inkml:trace>
  <inkml:trace contextRef="#ctx0" brushRef="#br0" timeOffset="285660.892">25934 16645 199 0,'0'0'41'0,"0"0"-12"0,0 0-11 15,0 0-7-15,0 0 0 0,0 0 0 16,0 0 0-16,0 0 3 0,98-44 0 0,-72 44-3 16,1 0-1-16,1 0-6 0,2 0 0 15,0 0-3-15,2 1-2 0,2 1-1 16,-1 1-2-16,2-1-2 15,1 0-4-15,1-2-1 0,-1 1-10 0,2-1-11 16,-5 0-41-16,2 0-31 0</inkml:trace>
  <inkml:trace contextRef="#ctx0" brushRef="#br0" timeOffset="287520.3041">27411 16779 136 0,'0'0'30'0,"0"0"-7"16,0 0 6-16,0 0 1 0,0 0 3 15,0 0 1-15,0 0-3 0,0 0-1 16,0 0-4-16,-3-50-11 15,3 48-1-15,0 0-9 0,0 1-2 0,0 1-1 16,0-2-1-16,0 0 2 0,0 2 1 16,0-2 0-16,0 2 2 0,0 0 0 15,0 0-1-15,0 4 3 0,0 1-4 16,0 9 1-16,0 4-2 0,0 2-1 16,0 7 6-16,0 4-1 0,0-1 2 15,-2 2-1-15,-1-2-4 0,0-1-3 0,1-1-2 16,2-3 1-16,0 0 0 15,0-1 0-15,0 0 0 0,3-3 0 16,0-4 0-16,0 1 0 0,-2-7 0 0,2 1 0 16,0 0 0-16,0-2 0 0,0 0-2 15,0-1 4-15,3 2 13 0,-2-4-15 16,0 2 18-16,-1-3-20 0,3 0 4 16,-3-2-2-16,5 0-2 0,0 3 4 15,1-6-2-15,-1 2 1 0,4-3-1 0,-1 3-1 16,2-3 1-16,6 0-2 0,0 0 2 15,3 0-1-15,-1-5 1 0,1 3-1 16,0-4-16-16,-2 1 16 16,3 0-1-16,2 0 0 0,-1 1-1 0,1 1 0 15,2-5-14-15,4 3 15 0,1-2-3 0,1 2 2 16,3 2-2-16,-2-1-1 16,-2 1-3-16,-3-2 2 0,-10 5-3 15,1-3-3-15,-6 3-1 0,-2 0-7 16,0 0-5-16,-2 0-9 0,2 0-13 0,-8 0-21 15,0 0-15-15,-4 0-37 0</inkml:trace>
  <inkml:trace contextRef="#ctx0" brushRef="#br0" timeOffset="289453.5951">27776 16856 129 0,'0'0'34'0,"0"0"-8"0,0 0-3 16,0 0 6-16,0 0 4 0,0 0-2 16,0 0-5-16,0 0-5 0,0 0-9 15,1-61-1-15,2 39-5 0,2 1-4 16,-1 4 2-16,4-3-2 0,0 2 0 16,0 0 3-16,3 1-5 0,1-2 2 15,0-1-1-15,1-1 0 0,0 0-2 16,1-3 4-16,3 0-6 0,0-2 0 0,-3 2 3 15,2-2-5-15,-1 2 5 0,-4 1 1 16,2 3-1-16,-4 0-1 0,-2 8 0 16,0-3 0-16,-2 6 0 0,-2 0 0 15,1-1 0-15,0 0 1 0,-1 1-2 16,2 0 0-16,-1 2 1 0,-3 2 0 0,2 2 0 16,-3 3-2-16,0-2 2 15,0 2 0-15,2-1-1 0,-2 1 1 16,1-3-2-16,-1 1 2 0,1 2-1 15,-1-1 0-15,0 1-2 0,2-2 2 0,-2 2 1 16,0-1 0-16,1 1-1 0,-1 0 2 16,0 0 0-16,0 0 2 0,0 0-2 15,0 0 2-15,0 0 0 0,0 0 3 16,0 0-1-16,0 0 1 0,0 0-2 16,0-2 2-16,0 2-3 0,0 0 3 0,0-2-2 15,0 2 2-15,0-1-4 0,0 1 2 16,-1-1 0-16,1 1 0 0,0-2-2 15,-2 2-1-15,2-1 0 0,0 1-1 16,-1 0 0-16,1 0 0 0,0 0 0 16,-4 0 0-16,-3 3 1 0,-4 7-2 15,-3 4 2-15,0-1 0 0,-1 1 0 16,1 1 0-16,0-2 0 0,0-3 0 16,1 1-2-16,-3 0 1 0,2 1 1 15,-2 1-1-15,3-1 1 0,1 1-4 0,2-3 1 16,0-1-2-16,3 5 3 0,0-7 3 15,1 0-4-15,3 0 4 0,1-2-3 16,1 0-3-16,-1-1 2 16,2-4 2-16,-1 0-2 0,1 0 4 0,0 3 1 15,1-2-2-15,10-1 0 0,3 0-5 0,-1-3 5 16,6-7-2-16,-3-2 2 16,3-1 1-16,-2 1 1 0,0-1-1 15,0 1 0-15,-2-3 1 0,1 1-2 16,-4-1 0-16,-4 5 2 0,2-3 0 0,-4 1-1 15,-2 2 0-15,2-3 1 0,-1 5-1 16,-4-1 2-16,2 0-1 0,0 5 2 16,-2-1-1-16,-1 5 0 0,0-6-1 15,2 1-1-15,-2 1 1 0,1-1 1 16,-1 5-2-16,0-1 0 0,0 1-1 16,0-2 0-16,2 2-1 0,-2-1 1 15,0 1-1-15,0 0-1 0,0 0 4 16,1 0-2-16,-1 0 1 0,0 0 0 15,1 0-1-15,-1 0 0 0,0 0-1 0,0 7 2 16,0-1-1-16,0 6 0 0,0 0 1 16,0-7-1-16,0 6 0 0,0-5 0 15,0-1-1-15,-1 5 1 0,1-4 0 16,0-1 1-16,0 5-1 0,0-4 0 16,0 4 0-16,0 0-1 0,0-1 1 15,0 3-1-15,3-5 1 0,0 2 0 0,1-1 0 16,1-1 0-16,1 0-1 0,3 4 1 15,-3-4 5-15,3 4-5 0,-3-3 5 16,1-2-6-16,0 0 1 0,-4-3 0 16,0 0 0-16,-2 1 0 0,2-2-3 15,0 1 3-15,0 1 2 0,-3-4-1 16,0 0 0-16,0 3 0 0,-4 5-2 16,-3-3 0-16,-5 2 0 0,2-2 2 15,0-3-1-15,-1 0 0 0,0 0 1 0,1-1 2 16,-2 1-2-16,1-1 0 0,-1-1 1 15,1 0-5-15,-1 0 4 0,2 0 1 16,4-1 0-16,-5-4-2 0,6 4-1 16,-4-2 0-16,-2 0-5 0,7 1-5 15,-1 2-13-15,1 0-32 0,-5 2-54 16,-1 4-98-16</inkml:trace>
  <inkml:trace contextRef="#ctx0" brushRef="#br0" timeOffset="291081.4492">28466 16131 42 0,'0'0'15'16,"0"0"-2"-16,0 0-2 0,0 0-1 16,0 0-7-16,0 0-2 0,0 0-2 15,0 0-2-15,0 0-4 0,-3-9-4 16,-10 16-5-16,-5 4-11 0</inkml:trace>
  <inkml:trace contextRef="#ctx0" brushRef="#br0" timeOffset="293688.8323">26130 17538 106 0,'0'0'39'0,"0"0"-3"16,0 0-4-16,0 0-7 0,0 0-5 0,0 0-4 15,0 0-3-15,0 0 0 0,0 0-4 16,39-58 1-16,-26 48-3 0,4 1-3 15,1 1-1-15,4 2-1 0,-1 0-1 16,1 1-1-16,3-2 0 0,-2 2-2 16,0 0 1-16,-1 2 1 0,2 3-2 15,-1 0-1-15,-4-3-3 0,-2 3-3 16,4 0-1-16,-2 0 4 0,1 0-6 16,0 0 5-16,-3 0 0 0,-2 0-2 15,-4 0 5-15,-5 0-1 0,-6 0 0 0,0 0 8 16,0 0-2-16,2 0 1 0,-1 0 2 15,1 0-3-15,0 0 1 0,-2 0 2 16,0 0-3-16,-8 3-3 16,-7 5-1-16,-8-1 3 0,-3 5-2 0,-3-1 1 15,-4 3 1-15,-3 4-3 0,-3-3 5 16,-5 4-2-16,4-3 1 0,-1 1-1 16,2-7 0-16,3 2 1 0,4-4 1 15,3 0 2-15,10-2 3 0,2-3 0 16,7 0 6-16,6-3 1 0,-2 2 3 0,6-2 2 15,-1 0-8-15,1 0-1 0,0 0-7 16,4-8 2-16,7-4-1 0,7-3-1 16,4 6-1-16,2-4 1 0,1 1 1 15,2 1-2-15,0 1 1 0,0 1 1 16,2 3-4-16,0-1 1 0,-2 4-2 0,0-1 1 16,1 1-4-16,-4 1-4 0,1 2 4 15,-3 0-1-15,1 0 2 16,3 0-1-16,0-1 2 0,1 0-1 15,0-4 0-15,0 1 3 0,-4-1-3 0,-6 3 1 16,-8-2-1-16,-5 3 1 0,-4 1-2 16,0-2-7-16,0 2-31 0,2 0-35 15,-2-2-60-15</inkml:trace>
  <inkml:trace contextRef="#ctx0" brushRef="#br0" timeOffset="295473.51">25967 16404 1 0,'0'0'10'0,"0"0"2"16,0 0 6-16,0 0 3 0,0 0 4 15,0 0 0-15,84-14-4 0,-60 5-2 16,1 1-4-16,2-2-1 0,1-1-2 0,2 1-3 16,2-1 1-16,0 0-6 0,1 1 0 15,0 1-2-15,0-2 0 16,-5 4-2-16,-2 0-3 0,-6 3 0 15,-1 2-2-15,-2 2-2 0,-6 0-3 0,4 0 1 16,-6 5-2-16,-6-4 1 0,3 3 4 16,-6-4 0-16,0 4 3 0,0 0-1 15,-3 4-2-15,-6 3-2 0,-2-5 1 16,-7 4-1-16,1-5 0 0,-5 0-2 16,-1-2 1-16,-1-1 3 0,-1 3 2 0,0-2 3 15,1 1 1-15,1-2-1 0,1 1-2 16,2 4 1-16,-2-1 0 0,2-1-2 15,-1 3 2-15,-2 1-1 16,2 1 1-16,-1-1 0 0,-3 0 0 0,2 0 1 16,-1 1 1-16,0 1 0 0,1-2 1 15,2 1-2-15,5-3 2 0,0 2 1 16,7-6-2-16,3-2 1 0,1 2 0 16,5-3 0-16,0 0 3 0,0 0 2 15,0 2-2-15,4 0 1 0,9-1-1 0,7 1-1 16,6-2 3-16,-2 0-1 0,2-5-1 15,1-3 0-15,0 1-1 0,2 2 3 16,0-4-3-16,2 3 1 16,-3 0-1-16,1 0 0 0,-4 1 0 0,1-1-3 15,-4 3 3-15,-8 0-1 0,4-1 0 16,-3 0 4-16,-4 2-2 0,5-3 2 16,-6 2-1-16,-2-2 1 0,1 2 1 15,-4 1 2-15,3-3 1 0,-5 3 0 16,0-1 0-16,0-1-3 0,-3 4 0 0,0-6 0 15,0 1-2-15,-5-4-1 0,-6-2-1 16,-2 6-1-16,0-2-2 0,-5 4 1 16,-3 1 0-16,0 2 1 0,-6 0 0 15,2 0-2-15,8 0 1 0,-2 0 0 16,1 0 1-16,6 0-1 0,-8 0 0 16,2 2 0-16,5 0-1 0,-3-1 0 15,5-1 1-15,5 0-1 0,2 2 0 0,4-2-1 16,-2 0 0-16,2 0-3 15,-1 0 1-15,-1 0-1 0,1 0 2 0,-1 0 1 16,2 1 1-16,0-1 1 0,0 2 0 16,0-2 0-16,6 2 0 0,6-2 1 15,8 0-2-15,-1 0 0 0,4 0 1 16,0 0 0-16,0 0 0 0,0-2-1 16,1 0 0-16,-1 1-3 0,1-2 3 15,-8 1-2-15,4 0 1 0,-1 0-1 0,-7 0-2 16,6 1 1-16,-6-1 1 0,-7 2 0 15,0 0 1-15,-5 0 0 16,0-3-1-16,0 3-1 0,0 0 1 0,0 0-2 16,-3 0 2-16,-13 0 0 0,-8 0 0 15,-8 6 1-15,2-2 0 0,-1 3 2 16,1-2-2-16,1-1 2 0,0 0-1 16,5 0-1-16,6-1 2 0,1 0-1 15,7-2 1-15,-3 0-1 0,1 1 2 0,0-1-4 16,1 1 2-16,7-2 0 0,-1 2 0 15,5-2 3-15,-1 0-2 0,1 0-2 16,-2 0 1-16,1 1 1 16,1-1 0-16,0 0 4 0,0 0-3 0,9 0 1 15,8-6-2-15,3 0 0 0,3 0-1 16,2 0 0-16,1 0-2 0,1 3-5 16,1-4-15-16,2 5-33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4:56:06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21832 5788 0 0,'0'0'4'16,"0"0"-1"-16,0 0-1 0,0 0-1 15,0 0-1-15,0 0 0 0,0 0-1 16,0 0-2-16,0 0 0 0,-6-15 0 15,6 15 3-15,0-1 0 0,0 1 0 16,0-1 0-16,0 1 0 0,0-1 0 0,0 1 0 16,0-2 0-16,0 2 0 0,0-2 0 15,2 2 0-15,-1-1 0 16,1 1 0-16,-1 0 0 0,5-2 0 16</inkml:trace>
  <inkml:trace contextRef="#ctx0" brushRef="#br0" timeOffset="1118.1514">21832 5788 4 0,'79'-15'9'0,"-79"15"3"0,2 2 5 0,-2-2 2 16,0 0-1-16,2 2 0 0,-2-2-5 0,0 0-4 15,0 1 1-15,0-1-1 0,0 0 3 16,0 0 0-16,-2 0-1 16,0 0 2-16,0 0 0 0,1 0 0 0,-1 0-1 15,1 0-2-15,-1 0 0 0,1 0-2 16,-1 0 0-16,1 0-2 0,-1 0-4 15,1 0-1-15,0-1-3 0,-1-1-4 16,1 0-2-16,-1 1 2 0,2 0-1 16,-1 0 4-16,1-1-1 0,-2 0-3 15,2 1 0-15,0-1-5 0,0 1 3 0,0-6-2 16,0 2 1-16,2-3 3 0,8-3 2 16,-3 5 0-16,6-1-4 0,-4 4-1 15,-5 1-3-15,8 2 1 0,-7 0 1 16,4 0 5-16,0 0-1 0,-1 5 0 15,0-1 2-15,-5-1 1 0,1 4 4 0,-3-1 3 16,-1 4-1-16,0 5 3 16,0-1 0-16,-5 1 1 0,-6-2 2 15,2-3 4-15,-2-3 3 0,4-2 13 16,-4-2 2-16,2 2 2 0,-1-4 3 0,0 1-10 16,4-2-9-16,-4 0 2 0,5 0-10 15,-2 0 3-15,-1-6-3 0,3 6-5 16,1-4-1-16,-4 0-4 0,5 1-1 15,-3-5-2-15,0 2 0 0,3 3 2 16,1-1-4-16,1-1-9 0,1-1-3 0,0-8-1 16,0-4 4-16,1 3 9 15,7-5 3-15,1 3 0 0,2 4-1 16,-2 2 0-16,2 3 0 0,-4 3 1 16,3 2 0-16,1-2-4 0,-6 4 0 0,5 1-2 15,-4 0 2-15,3 0 3 0,4 2 1 16,-6 5 3-16,2 2 0 0,-2 5 1 15,-4-5 2-15,-2 11 0 0,-1-4-1 16,0 2 0-16,-6 3 0 0,-3-3 4 16,3-4 2-16,-2-3 1 0,4-4 7 0,-4 0 6 15,2-1 5-15,1-5 0 0,2 2-4 16,-4-3-6-16,1 0-8 0,-7 0 2 16,3-3-1-16,0-4 0 15,2 3-4-15,0-2-4 0,2 2-2 0,0-4-2 16,1 2 0-16,2-3-3 0,0 0-3 15,3-5-3-15,0-4 4 0,0 0 1 16,6-7-3-16,4 6 0 0,0 0-4 16,2 5 2-16,-2 4 4 0,0 3-1 15,-1 3-1-15,-4 2 2 0,0 0 2 0,-1 2 2 16,2 0 0-16,0 0-2 0,5 0-2 16,-7 0 0-16,4 4-1 0,1 1 4 15,-7 5 5-15,3-2 0 0,-5 6 2 16,0 4-2-16,-2-2-2 0,-2 0 2 15,-2-2 5-15,2-6 1 0,-4-1 7 0,3 1 1 16,-5-4 1-16,1 1 0 0,4-4 2 16,1 0 3-16,-4-1 0 15,2 0-2-15,-4 0-4 0,-2 0-3 16,8-1-3-16,-3-5-1 0,4 3-3 0,0 0-3 16,-3-4-3-16,4 2-4 0,-1 0-3 15,1 3-2-15,2-7-3 0,0 4-3 16,0-7 1-16,0 1-1 0,2 2 6 15,4 0-1-15,0 1-1 0,0 2-2 16,-3 4 1-16,0 0 4 0,1 2 5 0,2 0 0 16,3 0 3-16,-1 0-1 15,0 4 0-15,-1 2 3 0,-3 0 0 16,0 2 1-16,-2-3 0 0,1 3-1 16,-2-3 0-16,-1 0 1 0,2 0 1 0,-2-5 0 15,0 3 2-15,0 4-1 0,0-1 2 16,0 3 1-16,0-4 1 0,-6 0 0 15,1 3-1-15,2-6 2 0,1 1-1 16,2-3 0-16,-7 0 3 0,1 0-2 16,0 0-3-16,2 2-1 0,-1-2-5 0,1 0-4 15,-2 0-3-15,2-2-12 0,1-1-20 16,0 0-35-16</inkml:trace>
  <inkml:trace contextRef="#ctx0" brushRef="#br0" timeOffset="11933.793">23322 6899 1 0,'0'0'5'16,"0"0"0"-16,0 0 3 0,0 0 2 16,0 0 3-16,0 0 2 0,0 0 4 15,0 0 0-15,0 0-3 0,0 0-4 16,1 15-6-16,-1-15 1 0,0 1-1 16,0-1 0-16,0 0 3 0,0 0-4 0,-1 0 1 15,0 0-1-15,-2 0-3 0,-2-4 2 16,2-1 1-16,2 2-2 0,-1-1-2 15,1-1 0-15,-1 0-2 0,2 1 1 16,0 4 0-16,0-1 0 0,0 1 0 16,0-5-2-16,0-1-1 0,0 1 1 0,0 2 1 15,3 0 0-15,0 0 1 16,0 0 1-16,3-2-1 0,-2 3 0 16,-1-1 0-16,6 0 0 0,-5 1-3 15,1 0 2-15,-1 1 0 0,0 1 0 0,1 0 1 16,3 1 0-16,-1 4 1 0,-2 3 1 15,1 1 1-15,-5 3 1 0,1 0 4 16,-2 2-1-16,0 2 1 0,0-5 4 16,-3 4-2-16,-2-5 6 0,-1-3-2 15,1 2 0-15,-4-2-1 0,3-2 0 0,-2 0 2 16,0-1 4-16,4-2-2 0,0 1 1 16,-2-3-3-16,2 0-2 0,-7 0-6 15,1 0 0-15,3-8-4 16,1 2-1-16,2-3-2 0,-1 0-1 0,3-3-1 15,0-1-2-15,2 0 0 0,0-4-3 16,0 2 1-16,2-2 1 0,0 7-1 16,0 5 0-16,2-3-2 0,-1 4-1 15,-1 1 0-15,1 0 3 0,1 1 1 16,0 1 5-16,2-1-1 0,4 2 0 0,-4 0-3 16,3 0 3-16,1 2-2 0,-3 4 2 15,3 3 1-15,-4-1 0 0,1 4 1 16,-3-4 2-16,-2 2-3 0,1 1 3 15,-3 1-1-15,0-1 1 0,0-1 1 16,0 2 2-16,-2-3 1 0,-2 0 1 16,-2 0 1-16,2-4 0 0,0-1 0 15,-5-1 1-15,5-1 0 0,-2 0 0 16,-6-2 1-16,8 0-2 0,-6 0-2 16,1 0-5-16,1-6-1 0,2 0 0 0,0-4-2 15,1 3 1-15,2-3-1 0,1 0-1 16,0 5-3-16,2-6 2 0,0 4 0 15,0-5-2-15,0 2 3 0,4 0-5 16,1 2 1-16,-4 4 1 0,5-2-1 16,-1 5 1-16,-2-1 2 0,2 1 0 0,-1 1 0 15,1 0 2-15,-1 0 0 16,5 0 1-16,-5 1 0 0,5 4-1 16,-3-1 1-16,-3 0 0 0,1 3 1 15,-3-1 0-15,1 5 1 0,-1 0 2 0,-1 1-3 16,0-2 2-16,-1 1 3 0,-2-1 2 15,-3-1 0-15,2 0 1 0,-4-4-2 16,1 0 2-16,3-4-1 0,1 2-1 16,3-3 0-16,-6 0-3 0,0 0 1 15,-1 0-2-15,-1 0-1 0,3-2 1 0,1 0-2 16,-3-4-2-16,4 3-1 0,-1-2 0 16,1-4 0-16,1 4-1 15,1 0-1-15,1-8-1 0,0 1 0 0,0 1 1 16,0-5 0-16,6 2 0 0,-1 7 1 15,4-4-2-15,-3 5 2 0,1 1 1 16,3 1-2-16,-6 3 2 0,1-1-1 16,-1 2 1-16,2 0-3 0,0 0 4 15,5 0-1-15,-6 0 0 0,-1 0 2 16,5 3 0-16,-5-1 0 0,0 5 0 0,2 0 2 16,-5 3-1-16,1 0 1 0,-2 1 0 15,0-1 1-15,0 1-1 0,-2 2 0 16,-3-5 0-16,0 3-1 15,0-3 2-15,-1-1 0 0,3-4-1 0,1 2 1 16,2-5-1-16,0 0 0 0,0 0-1 16,0 1 0-16,-1-1 0 0,0 2 0 15,-1-2-1-15,1 0-1 0,-4 0-2 16,1 0 1-16,-3-4-3 0,3-5 3 16,-1 0-1-16,2-1-1 0,2-2 1 0,-1-1-3 15,2 0-1-15,0 1 0 0,0 5-7 16,0 3-18-16,0 4-24 0,0-4-25 15,0-1-11-15,0 0-25 0</inkml:trace>
  <inkml:trace contextRef="#ctx0" brushRef="#br0" timeOffset="16842.5815">22052 5243 16 0,'0'0'17'0,"0"0"-9"0,0 0 1 16,0 0-3-16,0 0-1 0,0 0-3 16,0 0-1-16,0 0 5 0,0 0-6 15,0 0 2-15,-16-8-2 0,14 8-4 0,0-1 5 16,1 1 2-16,-1 0-1 0,1 0-1 15,-1-2 3-15,1 2 2 0,-1 0 2 16,1 0 3-16,-1 0-1 0,2-1 0 16,-1 1-2-16,1 0-3 0,-2 0-3 15,2 0 1-15,-1 0-3 0,1 0 1 0,-1 0 0 16,1 0 0-16,-2 0-1 0,2 0 3 16,0 0 0-16,0-2 2 15,0 2 1-15,0 0 0 0,0 0-1 16,0 0-2-16,0 0 3 0,0 0 2 0,0 0 1 15,0 0 1-15,0 0-1 0,0 0-2 16,4 0-4-16,4 6 3 0,-1-2-1 16,3 0-2-16,-1 0 2 0,1-1-3 15,7 1 2-15,-1 1-2 0,1-1 1 16,1-1-1-16,-1-2-1 0,3 0 0 0,6-1 1 16,-2 2-2-16,0-2 0 0,1 0 0 15,-1 0-3-15,1 0 1 0,-2 0-3 16,-6 0 0-16,1 0 1 0,1 0-1 15,-8 0-3-15,6 0-2 0,-6 1-7 16,-7-1-7-16,3 2-7 0,-3-1 3 16,1 1 3-16,-1 0 2 0,2-1-12 15</inkml:trace>
  <inkml:trace contextRef="#ctx0" brushRef="#br0" timeOffset="18394.6888">22535 4970 42 0,'0'0'19'0,"0"0"2"0,0 0 0 0,0 0-2 16,0 0-4-16,0 0-3 0,0 0-3 16,0 0 0-16,0 0-2 15,0 0 0-15,-10-16-2 0,10 15-3 0,0 0-3 16,0-1-5-16,0-5 0 0,0 1 2 15,0 1 0-15,0 2 3 0,2-2-2 16,2 2-2-16,-3-2 2 0,2 2-1 16,-3 3 1-16,0-2 2 0,0 2 1 15,2-1 0-15,3 0 1 0,0-3 1 0,-1 3-2 16,1 0-1-16,0 1-1 0,1 0 0 16,3 0 1-16,0 0 0 0,-3 0 0 15,2 4-3-15,-5-1 3 16,1 5 0-16,-2-2 2 0,-1 5 4 0,-1 7 0 15,0 0-2-15,0 4-1 0,-6 2 1 16,-3 0 0-16,-2-1 5 0,-2 2-1 16,-3 0-3-16,3 0 0 0,1 0-2 15,1 0-1-15,5-8 3 0,0-2-3 16,2-5 0-16,2-6-2 0,1 0-2 0,1-4 0 16,0 0 0-16,0 0 2 0,0 2 1 15,0 0 1-15,0-1 2 0,0 1 6 16,0-1 1-16,0 1 2 0,0-2 1 15,0 0 0-15,1 0 0 0,11 0 0 16,3-3-5-16,6-5-3 0,-1-1-4 16,-5 3-1-16,1 1 0 0,0-1-2 15,-5 3-2-15,5-2-1 0,1 3 1 16,-6-1-3-16,6 1-3 0,-7 1-9 16,-4-1-10-16,5 0-11 0,-5 2-15 0,0 0-8 15</inkml:trace>
  <inkml:trace contextRef="#ctx0" brushRef="#br0" timeOffset="19050.24">22758 5018 100 0,'0'0'22'0,"0"0"-6"0,0 0-4 16,0 0-4-16,0 0-1 0,0 0-3 15,0 0-2-15,0 0 0 0,0 0-4 16,-3-18 1-16,3 16 1 0,0 2 1 15,0-1 1-15,0 1-1 0,0-2 0 16,0 0 3-16,0 2-1 0,0-1 1 16,0 0-2-16,0-1 0 0,0 0 0 15,0 1-2-15,0 0 1 0,0-2-2 16,0 3 2-16,0-2-1 0,1 1-3 0,-1 1 1 16,2-2-4-16,-1 2 1 0,1 0 3 15,-1 0 2-15,4 0 4 0,1 5 1 16,-1 2 3-16,2 7-4 0,-2 0-1 15,-2-6-2-15,1 8-1 0,0-3 1 16,-1-3 1-16,3 5 3 0,-3-7-2 16,0 2-1-16,1-1-1 0,-2-5-1 15,0 4 0-15,0-3-1 0,-1-1 2 16,1 5-2-16,-1-4-1 0,1 0 3 16,-1-1-1-16,-1-4 6 0,0 4 2 0,0 3 1 15,0-4 3-15,0 4 3 0,0-7 5 16,0 0 4-16,0 0 0 0,0 2 1 15,0-2-4-15,-1 0-7 0,-4 0 1 16,-2-5-8-16,0-6 1 0,2 3-4 16,-2-7 1-16,6 4-2 0,0-3-1 15,1-4 2-15,0 1-2 0,0-4-2 16,5 3-1-16,2 0-5 0,2 1 2 16,-3 4-6-16,3 1-1 0,1 1-1 15,0 1-8-15,6-3-4 0,0 2-6 0,-1 2-17 16,-3 2-22-16,4 3-20 0,-2 3-25 15</inkml:trace>
  <inkml:trace contextRef="#ctx0" brushRef="#br0" timeOffset="19610.4608">22567 5376 244 0,'0'0'71'0,"0"0"-16"16,0 0-15-16,0 0-13 0,0 0-11 16,0 0-7-16,0 0-5 0,0 0-1 15,0 0-1-15,0 0 0 0,9-26 2 0,15 16-5 16,1-1-6-16,2 3 0 0,0 1 1 15,0 1 2-15,2-2 5 0,1 2 1 16,2-2-10-16,1 1-2 0,1 1 0 16,1 0-12-16,3 0-12 0,1-2-27 15,0 4-21-15,3-4-14 0,-3 3-17 0</inkml:trace>
  <inkml:trace contextRef="#ctx0" brushRef="#br0" timeOffset="21974.695">22778 5485 165 0,'0'0'40'0,"0"0"-4"16,0 0-3-16,0 0 0 0,0 0 0 15,0 0-6-15,0 0-4 0,0 0-7 0,0 0-7 16,0 0-5-16,-7-15-4 0,6 15-5 15,1 0-2-15,-2 0-4 0,2 0-6 16,-1 0 6-16,-1 0 6 0,-2 5 1 16,-1 8 4-16,0 6 1 0,-1 3 2 15,-1 1-1-15,1 3 1 0,2-7-1 0,-1-3-2 16,2-4 0-16,2-8 0 0,-1 3 1 16,2-7-1-16,-1 0 1 15,1 0-1-15,0 2 1 0,-2-1 0 16,2 1 1-16,0-1 2 0,0 0 0 0,0 1 3 15,0 0-1-15,0-1 0 0,0-1 1 16,0 1-2-16,0-1 1 0,0 0 0 16,0 1 1-16,0-1 2 0,0 0-2 15,0 0-2-15,0-1-3 0,2-9-2 16,2-6 1-16,2-5 0 0,-3 8 0 0,1-2 1 16,-1 4-2-16,-1 0 1 0,1 1-1 15,-2 6 2-15,2-7-1 0,-2 6 1 16,1 0 0-16,-1-3-1 0,1 3 0 15,-1 0-2-15,0 1 0 0,-1 4-2 16,0-2-2-16,0 2 1 0,2-1-5 16,-2-1 0-16,1 2 2 0,-1-1 1 15,2 1 0-15,-1 0 1 0,4 0 0 16,1 4-1-16,2 8 5 0,2 3 2 16,-2 5 1-16,-3 0-1 0,2-1 1 0,-2-3-2 15,-1-2-2-15,-1-5 4 0,0-2-4 16,1 2 1-16,-2-5-1 15,1 3-3-15,0-3 2 0,-1 0-3 0,1 0-3 16,-3-4-7-16,0 0-15 0,0 0-19 16,2 2-15-16,-1-1-6 0,1 0-2 15,-1 1-3-15</inkml:trace>
  <inkml:trace contextRef="#ctx0" brushRef="#br0" timeOffset="22192.4744">22732 5497 161 0,'0'0'51'15,"0"0"-5"-15,0 0-10 0,0 0-3 0,0 0-8 16,0 0-7-16,0 0-9 0,0 0-5 16,0 0-4-16,0 0 0 15,3-19 3-15,11 11-3 0,4-2 3 16,3 0-4-16,2 5-11 0,1-2-5 0,2 3-16 15,1 1-40-15,-1 1-26 0,2 2-54 16</inkml:trace>
  <inkml:trace contextRef="#ctx0" brushRef="#br0" timeOffset="23430.5872">23235 4889 5 0,'0'0'4'0,"0"0"0"0,0 0 2 15,0 0-1-15,0 0 0 0,0 0 2 16,0 0-2-16,0 0-1 0,0 0 1 16,-3 20-2-16,3-15 1 0,0 6 0 15,0-5 1-15,0 4-1 0,0 1 2 16,0-8 3-16,2 8-3 0,-2 2 2 0,0 5-1 16,0 5 0-16,0-1 2 0,-3 0-3 15,0 6-4-15,-1 1-2 16,1 4-2-16,-2 5 6 0,1 5 0 0,-3 6 2 15,3 2 0-15,-2 4-7 0,0 3-1 16,0-2-1-16,2 0-3 0,-2-3-2 16,3-5 2-16,3-5 1 0,0-5 1 15,0-7-2-15,0-7-2 0,0-6-4 16,0-6 5-16,2-7 2 0,2 4 5 16,-1-5 1-16,-2-1 2 0,2 2 0 0,-3-5 0 15,0 0-2-15,0 0 0 0,1 1-1 16,1-1-6-16,-1 1-8 0,1-1-12 15,-1 0-14-15</inkml:trace>
  <inkml:trace contextRef="#ctx0" brushRef="#br0" timeOffset="23818.6308">23101 5395 129 0,'0'0'39'15,"0"0"-6"-15,0 0-8 0,0 0-9 16,0 0-4-16,0 0-5 0,0 0-2 0,0 0-3 16,0 0-3-16,-6-7-4 0,6 7-2 15,0-1 0-15,0 1 5 0,0 0 2 16,0-2 0-16,1 2-4 0,11-3-4 15,5 2-6-15,6-2-14 0,-1 1-27 16,4-1-46-16</inkml:trace>
  <inkml:trace contextRef="#ctx0" brushRef="#br0" timeOffset="25059.6169">21501 5879 78 0,'0'0'25'0,"0"0"1"0,0 0 0 16,0 0-2-16,0 0-4 0,0 0-3 0,0 0-5 16,0 0-3-16,0 0-1 0,0 0-5 15,-17-12-2-15,11 8 1 0,-3 1-4 16,-4-3 4-16,3 4-4 0,-6 0 2 15,-4 0 3-15,0 2 2 0,-9 0-3 16,-2 2 0-16,-2 1-1 0,-3-1-2 16,0 2 2-16,0-1 3 0,1 0-2 15,3-1-2-15,0-1 3 0,4 1-3 16,0-1 1-16,8 0 0 0,2-1 0 16,6 2 0-16,6-2 2 0,1 0-4 0,5 0-4 15,-1 0-8-15,1 0-12 0,-2 0 0 16,2 0 5-16,0 0 6 0,0 0 13 15,0 0 1-15,2 0-1 0,4 0 2 16,8 0 0-16,-2 0 0 0,0 0 2 16,2-2-2-16,-8 2-1 0,5 0 0 0,-4 0-1 15,5 0 1-15,0 0 0 16,0 0 1-16,0 0-1 0,1 0 0 16,-1 0 1-16,1 0-1 0,6 0 0 15,-1 0-2-15,0 0-4 0,0 0-7 0,1-1-12 16,-4 0-9-16,6-1 2 0,-2 1 8 15,0-1 1-15,5-1 1 0</inkml:trace>
  <inkml:trace contextRef="#ctx0" brushRef="#br0" timeOffset="26077.8156">21326 5959 5 0,'0'0'13'0,"0"0"0"16,0 0 0-16,0 0 0 0,0 0 0 16,0 0-2-16,0 0-4 0,0 0-4 0,0 0-3 15,0 0-4-15,3-14-3 16,-3 13-3-16,0 1-1 0,0 0 5 16,0 0 4-16,0 0 6 0,0 1-2 15,0 11 1-15,0 1-2 0,0 6-8 0,0 4 0 16,0 0-1-16,0 10 10 0,0 1 5 15,0 4 4-15,0 1-4 0,1 4-6 16,1 0 1-16,-1-2-1 0,1-2-1 16,-1-1 0-16,1-4-1 0,-1 2 1 15,1-3-1-15,-1-1 2 0,1 0 3 0,-2 3-4 16,1-5 1-16,1-2-3 0,-1-1-1 16,1-9 2-16,0-2-3 0,0-3 4 15,1-3-1-15,1 1 0 16,-1-2 2-16,0 1 3 0,-2-5-1 0,4 4 1 15,-4-4-3-15,0-1 0 0,4 5-1 16,-4-4 3-16,1 0-2 0,-1 3 1 16,1-1 0-16,-2-3-2 0,1 9 0 15,-1-8 1-15,0 8-1 0,0 0-1 16,0-1-2-16,0 7 1 0,-1-3 1 0,-2 3-1 16,0-3 2-16,1 0 0 0,-1-5-1 15,2 6 0-15,0-6-1 0,-1 0 0 16,1-1 2-16,-1-5-1 0,2 1-1 15,0-6-1-15,0 0 1 0,0 0 1 16,0 7 0-16,0 0 1 0,0-1 0 16,0 4 0-16,0-4 1 0,0 5-1 15,0-1-1-15,3-1 2 0,0 2-1 16,0-2 1-16,0 1-2 0,0-2 0 16,1 2 2-16,0-3-2 0,-1 2-2 0,-1-4 0 15,0-1-2-15,-2-4-1 0,0 0 5 16,0 0 1-16,2 2 1 0,-1 0 1 15,1-1 0-15,-1 1-1 0,1-1 0 16,-2 0 0-16,1 1-1 0,-1 0 1 16,2-1-1-16,-2 1 0 0,0-2 0 15,1 3-1-15,-1-2 1 0,0 0 0 16,2 1 3-16,-2 4-2 0,0 1 4 16,0-2-5-16,0 8 2 0,0-8-4 15,0 2-1-15,0 6 0 0,0-6 0 0,0 3 2 16,0 2 3-16,0-7-2 0,0 1 2 15,0-2-2-15,1 1-3 0,-1 0 0 16,2 0 0-16,-2-5-7 0,1 3-8 16</inkml:trace>
  <inkml:trace contextRef="#ctx0" brushRef="#br0" timeOffset="26674.633">20995 7256 87 0,'0'0'26'16,"0"0"-4"-16,0 0-9 0,0 0-4 15,0 0-5-15,0 0-3 0,0 0 3 16,0 0 0-16,0 0 3 0,0 0 3 16,6-16 3-16,11 15 0 0,6 1 0 15,1 0 3-15,1 0 1 0,4 0-3 0,0 1 1 16,5-1-4-16,0 0-9 0,5 0 3 16,5-1-4-16,1-7-2 0,5-1 2 15,4-2-5-15,5-1-2 16,3-1-16-16,6 1-14 0,2-1-22 0,-1 1-44 15</inkml:trace>
  <inkml:trace contextRef="#ctx0" brushRef="#br0" timeOffset="27557.9543">20491 6418 372 0,'0'0'41'0,"0"0"-8"0,0 0-4 16,0 0-1-16,0 0-8 0,0 0-5 0,0 0-7 16,0 0-3-16,0 0-4 0,-37-51-1 15,37 50-2-15,0 0-3 0,0-5-1 16,0-1-3-16,0-2 3 0,6-3 1 15,6 1 4-15,2-1 0 0,-3 4 0 16,1 3-2-16,-3 2-4 0,1 3-1 16,0 0-2-16,-1 0-1 0,4 7 1 15,-5 4 3-15,4 4 2 0,-2 0 6 16,-4-3 0-16,-2 2 1 0,-2-3-1 16,-2 1 1-16,0-1-2 0,0 2 1 0,0 3 2 15,-5 0 0-15,-2 2-2 0,-3-3 1 16,4-5 4-16,-1 1-6 0,1-3 5 15,1 0-5-15,0-1 3 0,2-4-3 16,2 2-2-16,-2-2 1 0,2 2-2 16,-1-1 1-16,1 0-1 0,1-4-2 0,0 0 1 15,0 0 0-15,0 2 2 16,0 0-1-16,0-2-1 0,0 4 0 16,4-1-2-16,6 0 2 0,0 0-2 15,0-3-2-15,1 0-4 0,0 0-1 0,2-4-5 16,1-2-13-16,4-4-18 0,-1 1-22 15,-2-2-9-15,-4 3-4 0</inkml:trace>
  <inkml:trace contextRef="#ctx0" brushRef="#br0" timeOffset="27982.6659">20691 6413 155 0,'0'0'51'0,"0"0"-10"0,0 0-8 15,0 0-13-15,0 0-8 0,0 0-11 16,0 0-7-16,0 0-1 0,0 0 1 0,0 0 3 16,-12-13 1-16,12 13 1 0,4 7-2 15,4 3-3-15,0 1 2 0,1-1 3 16,2 0 1-16,-2 1 4 0,2 2-2 15,-2-2 4-15,0-3-3 0,-4 0 2 16,0 0-1-16,2 1-2 0,-4-7 0 16,0 3 1-16,-2-1 0 0,0 0-1 15,1-1 3-15,1 2 2 0,-3-5 5 16,0 0 14-16,0 0 6 0,0 0 3 16,1 1-7-16,-1-1-11 0,0 0-7 0,0-9-5 15,-6-6 3-15,2 2-6 0,0-2 2 16,0-2-3-16,1 0-2 0,1-1 1 15,1-1-4-15,1 1 0 0,0-2 0 16,1-2-4-16,4 5-3 0,3 4-1 16,-1 1-9-16,4 1-12 0,0 2-15 0,4 4-29 15,2 5-20-15,2 0-32 16</inkml:trace>
  <inkml:trace contextRef="#ctx0" brushRef="#br0" timeOffset="28359.4917">20577 6817 319 0,'0'0'39'0,"0"0"-14"15,0 0-17-15,0 0-5 0,0 0-8 16,0 0 3-16,0 0 4 0,0 0 0 15,81-70 3-15,-53 53-2 0,2 1-2 16,-1 0-4-16,0 3 0 0,-1 0-4 16,0 1-1-16,1 2-1 0,2-1-16 15,1 2-25-15,-1-1-33 0,0 0-36 16</inkml:trace>
  <inkml:trace contextRef="#ctx0" brushRef="#br0" timeOffset="28979.849">20788 6792 425 0,'0'0'42'0,"0"0"-14"0,0 0-10 16,0 0-11-16,0 0-9 0,0 0-2 16,0 0 0-16,0 0 0 0,0 0 3 15,0 0 1-15,-36 35-1 0,32-15 1 0,1-5-2 16,1 1-2-16,0-5-1 0,0 2 2 16,1-1 0-16,1-6 2 0,-2 5-3 15,2-6 2-15,0 2 1 16,0-1 0-16,0-6 0 0,-1 0 0 0,1 0 0 15,0 2-1-15,0-1 1 0,0 0 1 16,0 2 0-16,0-3 0 0,0 2 1 16,0 0 1-16,0-1-1 0,0 1 1 15,0-1 1-15,0 0 3 0,0-1 0 16,0 2 4-16,0-2 0 0,0 0 5 0,0 1-3 16,0-1-2-16,0-3-5 0,3-10-4 15,0-10-1-15,4-4 0 0,-1-1 2 16,-2 5-1-16,0 4 1 0,1 4-2 15,-2 4 0-15,-2 7 0 0,3-6 1 16,-2 6 0-16,-1 0-1 0,2-1 0 16,-3 5-2-16,0-2-3 0,0 2 1 15,1-1-3-15,1 1 2 0,4 0 2 16,4 0-2-16,3 3 4 0,1 9 0 16,-1 3 1-16,-2 5-1 0,-3 1 0 0,2 3 1 15,-1 2-2-15,0-2-1 0,1-1-1 16,-3-2-1-16,-1-5-3 0,0-2 2 15,-3-6-3-15,-2-3 0 0,3 2-1 16,0-4-2-16,-2 1-7 0,1 0-9 16,-3-4-14-16,0 0-19 0,0 0-14 0,1 2-12 15,1-2-23-15</inkml:trace>
  <inkml:trace contextRef="#ctx0" brushRef="#br0" timeOffset="29219.1358">20755 6796 302 0,'0'0'69'0,"0"0"-18"0,0 0-16 15,0 0-16-15,0 0-13 16,0 0-6-16,0 0-2 0,0 0-1 0,0 0-2 15,0 0-4-15,53-52-2 0,-29 47 1 16,2 2-3-16,1-1-14 0,2 1-18 16,2-2-20-16,-3-1-28 0,1-2-30 15</inkml:trace>
  <inkml:trace contextRef="#ctx0" brushRef="#br0" timeOffset="29410.5765">21224 6650 480 0,'0'0'37'0,"0"0"-14"0,0 0-15 0,0 0-16 15,0 0-23-15,0 0-65 0,0 0-102 16</inkml:trace>
  <inkml:trace contextRef="#ctx0" brushRef="#br0" timeOffset="38544.3505">17568 9994 64 0,'0'0'24'16,"0"0"1"-16,0 0 0 0,0 0-6 16,0 0-2-16,0 0-4 0,0 0 0 15,7-81-2-15,-7 76-2 0,0 2 3 0,0-2-4 16,0 0 1-16,-1 0-4 0,1 5-6 16,-2-1-1-16,2 1-1 15,0 0 1-15,-4 0 3 0,1 3 0 16,-1 8 0-16,1-2 2 0,1 4 2 0,2 6-3 15,0 0 1-15,0 5 0 0,0-1-1 16,0 0 3-16,0 1-2 0,0 2 1 16,0 3-1-16,0 3-4 0,0 5 4 15,2 0-2-15,1 6 0 0,1 1 0 16,3 0-1-16,-1 0 0 0,0 3 1 0,0 0 0 16,0 3-1-16,-2 4 2 0,3-2-2 15,-3 6-3-15,-1 1 3 0,0 2 1 16,0 1-2-16,-3 1 4 0,3-1-3 15,0 2 4-15,-2-4 1 0,1 1 0 16,-1 0 0-16,2-1-5 0,-2-3 0 16,-1 0 0-16,2 0 0 0,1-3 2 15,0-1-1-15,0-4-1 0,1-7 1 16,0-2-2-16,2-4 3 0,3-6 0 16,-2-1-3-16,-1-3 4 0,1-5-3 0,-4-6 0 15,4 1 1-15,-1-2-1 0,-3-4 1 16,3 4-2-16,-3-7 2 0,-1 1-1 15,3 1 1-15,-3-6-1 0,0 6-1 16,-1-4 0-16,1-1 0 0,-1 8-1 16,-1-6 1-16,0 7-1 0,0-1 0 0,0 0-2 15,-1 6 2-15,-2-1-3 16,-1 0-2-16,1 1-1 0,0 0-5 16,2-4 1-16,-1 7-4 0,2-1-2 15,0-3-3-15,0 1-6 0,0-2-5 0,2-7-3 16,2 2-11-16,3-2-20 0</inkml:trace>
  <inkml:trace contextRef="#ctx0" brushRef="#br0" timeOffset="39842.1729">17448 9930 73 0,'0'0'24'0,"0"0"-1"16,0 0-1-16,0 0-7 0,0 0-5 16,0 0-6-16,0 0-2 0,0 0 0 15,0 0 0-15,0 0 2 0,16-17-1 16,-7 14 2-16,2 1-1 0,-1 2 1 0,2 0 0 16,1 0 3-16,4 0-1 0,-4 0 3 15,6 0 2-15,1 0 1 0,-1 0 1 16,4 0 0-16,0 0 2 0,0-1-1 15,2 1-3-15,-1 0-1 0,1 0-1 16,1 0-3-16,2 0 1 0,-1 0 0 0,2 0-2 16,0 0 1-16,3 1-1 15,-2 3-3-15,0 1 1 0,2 1 0 16,-1 1 0-16,0 0 1 0,1 1-1 16,3 2 0-16,1-2 0 0,2 0-1 0,2 0-1 15,-1 0-1-15,2 2 1 0,1-1 0 16,-3 0-1-16,0 2-1 0,1 0 0 15,-2 2-1-15,1 0 1 0,-3 3 0 16,2 1 0-16,-2-1-2 0,-3 3 2 16,-1 1 0-16,0 3 0 0,-1 2-3 0,3 2 2 15,-1 0 0-15,0 2 0 0,4 1 3 16,0 0 0-16,2-2 0 16,-1 1-2-16,-1 0 2 0,0 1 0 15,0-1-1-15,-1 2 1 0,0-1 0 0,2-2-4 16,0 3 2-16,-1-2 3 0,-1 1-3 15,0 1 1-15,-1-2-1 0,0 3 0 16,-2 2-1-16,1 0 0 0,-4 4-1 16,0-1 1-16,1 1 1 0,-4-1 1 15,0-1-1-15,-1-1 0 0,-1 0 0 0,-2-2 3 16,-1 2-3-16,0-1 3 0,-1-2-2 16,-2-1-1-16,1 0 1 0,-2 0-1 15,0-4 0-15,1 1-1 16,-3-1 0-16,1-2 0 0,-2 1 0 0,1-2-1 15,-3 1-1-15,1-1-1 0,-2-2 0 16,1 0 2-16,0-1 2 0,-1 2 0 16,2-4 1-16,-2 3-1 0,-2-2 0 15,3-2-1-15,-5-1 0 0,1 1-2 16,1-2 0-16,-3 1 3 0,-1 0-2 0,0-1 1 16,-1-2-1-16,0 1 3 0,-2 2-2 15,-2 1 3-15,2-1-2 0,0-1-1 16,-1-3-3-16,-1-1 0 0,2 5-2 15,-1-7-1-15,2 5-1 0,-1-5-3 16,1 0-11-16,-1 1-21 0,0 0-29 0,0-1-44 16</inkml:trace>
  <inkml:trace contextRef="#ctx0" brushRef="#br0" timeOffset="40872.7688">17661 12380 11 0,'0'0'13'0,"0"0"5"0,0 0 6 15,0 0 4-15,0 0 0 0,0 0-2 16,0 0-3-16,0 0-1 0,0 0-3 16,0 0-2-16,88-5 0 0,-62 4 3 0,-2-1 3 15,2 1 2-15,3-1 2 0,1 0-4 16,5 1-5-16,3-3-1 0,1 2-3 16,3-4-4-16,0 2 0 15,1-4-3-15,3 2-1 0,1 0-2 0,0 0-1 16,2-1 0-16,-2 2-2 0,2 2 0 15,-4-1 0-15,3 2-1 0,-2 0 3 16,0-1-6-16,1-1 2 0,0 3 0 16,0-3-1-16,0 0 2 0,3-3-2 15,1-2 1-15,4-1 0 0,0-1-1 0,3-1 0 16,-1-2-3-16,2 1 2 0,-1-2 1 16,0 3 1-16,-2-1 1 15,-1 1-2-15,-6 3 2 0,0 0 0 16,-4-1 0-16,0 4 2 0,-5 2-4 0,0-1 2 15,-2 5-2-15,-4-4 0 0,-4 3 1 16,-3 1-5-16,-9 0 3 0,2 0 0 16,2-2 2-16,-3 2 2 0,8-2-1 15,-2 1 0-15,-8-1-1 0,2-1 1 16,-2 0 0-16,-5 1 1 0,4-2-2 0,-3 3 1 16,-2-2-1-16,2-1-1 0,-3 4 5 15,2-4 0-15,-1 3-2 0,0-3-1 16,-7 3 0-16,0 1-1 15,-4 0-1-15,0-1 1 0,0 1 0 0,2 0-1 16,-1-2-1-16,2 2-2 0,-2 0-1 16,1 0-2-16,-1 0 0 0,1 0-4 15,-1 0-10-15,-1 0-18 0,2 0-23 16,-2 0-16-16,0 0-32 0</inkml:trace>
  <inkml:trace contextRef="#ctx0" brushRef="#br0" timeOffset="44639.7162">17502 9897 45 0,'0'0'15'0,"0"0"-1"16,0 0 0-16,0 0 3 0,0 0 0 16,0 0-1-16,0 0 1 0,0 0-4 15,0 0 0-15,0-40-2 0,0 34-1 16,0 0 0-16,0 0-2 0,0 0-2 15,0 1 0-15,0 0-1 0,0-2-1 16,0 1 6-16,0 0 6 0,0 2 4 16,0 4 2-16,0-2-1 0,0 2-6 15,0-2-3-15,0 1-4 0,0-1-2 16,0 1-3-16,0-1-2 0,0 1-2 0,0-1-3 16,0 1-8-16,0-1-6 0,0 1-2 15,0 1 2-15,0-2 5 0,0 2 12 16,0 0 2-16,0 3 1 15,2 9 1-15,0 5-3 0,-1-6 0 0,2 8 3 16,-3-2-5-16,0-3 5 0,0 4-4 16,0-7-4-16,0-6 4 0,0 2-3 15,0-7 2-15,0 0 1 0,0 0 1 16,0 2 0-16,0-1 1 0,0 0-1 16,0 1-3-16,0 0-2 0,0-2-4 0,0 1 0 15,0-1-1-15,0 0 5 0,0 0 0 16,0-3 3-16,0-3 2 0,0-4-3 15,-4 0 3-15,1-2-1 0,2 2 2 16,-2-1 0-16,0 0 1 0,0 2 0 16,0-2 1-16,0 1 0 0,0 0-1 0,0 0 0 15,0-1 4-15,1 7 3 16,2-1 1-16,-2-1 4 0,2 2-1 16,-1-1-2-16,1 0-1 0,0 5-2 15,-2-1-2-15,2 1 1 0,0-2-2 0,-1 1-3 16,1 0-1-16,0-1-3 0,0 1-1 15,0-1-3-15,0 0-4 0,0 2-5 16,0-1 1-16,0 1 2 0,0-2 5 16,0 2 5-16,0-1 0 0,0 1-1 15,0-2 2-15,0 2 2 0,0-1 5 0,1 1 4 16,1-2 0-16,-1 2-1 16,5-3 2-16,-2 0-2 0,0 0-1 15,4-2 0-15,-4 4-2 0,-1-2-1 16,5-1-3-16,-3 0 2 0,1-2-4 0,1 0 0 15,2 0 0-15,5-1-3 0,-1-1 6 16,6 1-2-16,-6 0 0 0,1 1 1 16,-5 3-2-16,1 1 1 0,2-3 1 15,-2 1-2-15,1 1-2 0,-1 1 1 16,2-1 1-16,-7 1-1 0,6 1 0 0,-5 1 0 16,4 0 1-16,1 0-1 15,-2 0 1-15,1 0-3 0,0 1 2 0,-1 1 0 16,-5-1 0-16,5 2 1 0,-4-2-2 15,0 1 0-15,5 3 2 0,-5-4 0 16,2 3 0-16,3-2 2 0,-6 0 0 16,5-1 0-16,-5 1 2 0,8-1-3 15,-3 2 1-15,1-1 0 0,1 0 0 16,-1 1-2-16,1-2 1 0,-2 0-1 16,2 2 1-16,-7-3 0 0,6 2-1 0,-3 0 0 15,2 1 1-15,1-2-1 0,0 1 1 16,0 1-1-16,-5-3 1 0,4 1-1 15,-2-1 2-15,-3 0-2 0,8 1 1 16,-6-1-1-16,5 2 0 0,1 0 0 16,-4-1-1-16,4 1 1 0,-4-1 0 15,1 1 0-15,1 1 0 0,-1 0 0 16,0 0 0-16,-2 0-2 0,3 0 1 16,-1 2-1-16,-5-4-1 0,3 2-2 15,-2-2 3-15,5 3 2 0,-3 0 1 0,2-2 2 16,1 1 1-16,0-2-1 0,0 2-1 15,3-3 1-15,-1 2-2 0,-1-1-1 16,2 1 1-16,-1 0-1 0,5-1-1 16,-5 1 1-16,5 0 0 0,-7 0 0 15,0 1 0-15,2-1-1 0,-3 1 0 0,1-2-2 16,1 3 2-16,-2-2 1 0,1 1 1 16,6 0 2-16,-7 0-2 0,6 2 1 15,0-2 0-15,-4-2-1 16,4 4 2-16,-5-3-2 0,2-1-1 0,2 2 0 15,2 0 0-15,-1 0 0 0,-1 0 0 16,-4 0 0-16,0 0 0 0,3 1-1 16,-3-2 1-16,1 1 0 0,0 0 0 15,4 2 1-15,-4-2-1 0,4 1 1 16,-5 0-1-16,0-1 2 0,3 2-2 0,-4-2 3 16,3 4-5-16,-4-4 4 0,1 2 0 15,0-3-2-15,0 3 2 0,4 0-1 16,-3-3 0-16,3 4-1 0,-4-2 0 15,1-1 0-15,-1 0 0 0,1 1 2 16,1-1-2-16,0 0 1 0,4 3-1 16,-4-2 0-16,3 1 0 0,2-1 1 15,-3 0-1-15,1 2 0 0,1-1 0 16,-1 1 0-16,1-1 0 0,1 2 0 16,-3-1-1-16,1 1 0 0,-1-2-1 0,4 4 1 15,-2 0 0-15,-1 0 1 0,-3-2 1 16,-1 0-1-16,3 1-1 0,-2-1 0 15,3 4 0-15,0-3 1 0,-2 3 0 16,-3-2 0-16,2-2 0 0,-1 2 0 16,3-2 0-16,1 5 0 0,2-2 0 15,-3-1-2-15,1 2 2 0,-3-5 0 16,-3 1-2-16,4 0 1 0,-5 0 0 16,5 1 1-16,-1-1 0 0,-4-2 2 15,5 4 0-15,1 0 0 0,-3 0-2 0,1-1 0 16,0 0 0-16,-1 2 0 0,-4-4-2 15,4 3 2-15,0 1 0 0,-4-3 0 16,4 3 0-16,0 1-2 0,-4-5 2 16,4 4-1-16,-1 1 1 0,-4-4 0 15,4 5-1-15,-2-2 0 0,-1-2 0 0,3 2 0 16,-2 1 1-16,-3-3-1 0,4 3 1 16,-1 0-3-16,-1-3 2 0,1 4-1 15,0 0-2-15,1 0 0 0,1 4-1 16,-1-1 5-16,-1 0-2 0,-3-3 4 15,1 1-1-15,2 3-1 0,-3-1 2 16,2-1-1-16,-2-1 0 0,4 1 0 16,-1-1 0-16,0 0 1 0,0-1 0 15,1 0 0-15,1 0-1 0,2 2-1 16,-4-3 1-16,2 0-2 0,2-3 0 0,-2 5-5 16,4 0 2-16,-3 1 0 0,0-3 2 15,2 2 3-15,-2 0 0 16,2 0-1-16,-1-1 1 0,1-1-1 0,-5-2 1 15,3 0 1-15,-1 2-2 0,-2-6 0 16,2 6-2-16,-4-4 1 0,1 3-1 16,-2-3 0-16,1 3-2 0,1-3 8 15,-2 2-2-15,1 0 3 0,0-1-1 16,2 4-3-16,-1-4 0 0,1 1 1 16,-1-2-1-16,-3-4 0 0,3 3-1 0,-3-1 1 15,1 2-1-15,2 1 1 0,-2-1 0 16,3 0 0-16,-3 2 1 0,1-1-2 15,-1-1 1-15,2 4-1 0,-1-4 1 16,1 5-1-16,-1-4 0 0,-1 1 0 16,2-1 0-16,-1 1 0 0,0 3 1 0,4 0 0 15,-3 0 0-15,-1 0-1 16,3 2-1-16,-1-2 7 0,3 5-6 16,-1 0 3-16,0-2 0 0,0 0-5 15,0 0 4-15,0-2-2 0,1 1 2 0,-1 0-1 16,-1 0 0-16,0 1 1 0,2 0-2 15,-2 0 2-15,-2-4 0 0,0 2-1 16,1 1 1-16,-1 2-1 0,0-1 0 16,0 0-1-16,0 0 3 0,0-1-2 15,2 0 1-15,-2 1-1 0,-1-2 0 0,4 1 1 16,-3 0-2-16,0-2 0 0,-1 3 2 16,1 0-2-16,-1-2-2 0,2 1 0 15,-3 2 1-15,-1-7 1 0,3 6 1 16,-3-7-3-16,0 2 0 0,0 0 0 15,1-3-1-15,-2 3 2 0,3 0 1 16,-1-2 1-16,1 2-1 0,-1-1 0 16,0-2 0-16,1 2-1 0,0 0 1 15,0-1 0-15,-4-3 0 0,4 4-2 16,-4-5 1-16,3 4-3 0,-1 1 4 0,-1-4 0 16,2 4 0-16,-1-5 4 0,-2 1-4 15,2 6 2-15,-1-7-2 0,-1 0 0 16,1 3-1-16,-2-3 0 0,1 0 0 15,0 1 0-15,1 4-1 0,-1-4 2 16,-1-1 2-16,2 7-4 0,-2-5 4 16,1 4-2-16,-1 2 0 0,2-2 3 15,-2-1-3-15,0-4 0 0,1 5-1 16,1-4-1-16,-1 5 3 0,1 0 0 16,-2-7 0-16,1 9-1 0,1-8 0 0,0 6-1 15,0 0 0-15,-1-2 2 0,0 1-1 16,1-5 0-16,-1 4 0 0,1-4-1 15,1 3 1-15,-2 3 0 0,1-6 1 16,-1 4-1-16,1-3 0 0,-2-1 0 16,1 1 0-16,-1 0-1 0,0 0 1 0,0 0-1 15,0 0 1-15,0-6 1 16,0 0-1-16,0 0 2 0,0 1-1 16,2 2-1-16,-2-2 0 0,0 0 0 15,0 1 0-15,0-1 2 0,0 1-2 0,0-1 0 16,0-1 1-16,0 1-3 0,0-1 2 15,0 0-1-15,0 2 0 0,0-2 0 16,0 0-3-16,0 0 2 0,0 0-1 16,0 0-2-16,0 0-5 0,0 0-14 15,1 0-7-15,-1 0-4 0,0 0 2 0,0 0 8 16,0 0-7-16,0 0-5 0,0 1-9 16,-1 4-7-16,-4 0-9 15</inkml:trace>
  <inkml:trace contextRef="#ctx0" brushRef="#br0" timeOffset="45321.1977">20163 11997 51 0,'0'0'18'15,"0"0"4"-15,0 0-3 0,0 0-3 0,0 0 1 16,0 0-3-16,0 0-1 0,0 0-3 15,0 0-6-15,0 0-2 0,0-17-5 16,0 17 1-16,0-1 1 0,0 1 0 16,0 0 3-16,0 0 1 0,0 0 2 15,5 0 5-15,-2 3 2 0,1 5-2 0,2-1 1 16,-3 1-5-16,2-1 0 0,-3-3 1 16,2 5-3-16,-2-5 0 0,-1 4-1 15,2 1 1-15,-1-4-2 16,-1 4 2-16,1-5-3 0,-2 1-1 0,1 1 0 15,-1-2-1-15,0 3 1 0,0-2 0 16,2 2 0-16,-2-7-1 0,0 4-2 16,0 3-1-16,0-2-5 0,0 0 1 15,0-5-1-15,0 0-1 0,0 0 1 16,0 2-2-16,0-1 2 0,0 0 2 0,0 1 1 16,0 0 1-16,0-1 0 0,0 0 2 15,0 2-2-15,0-3 0 0,0 1-1 16,0-1-4-16,1 1-4 0,-1-1 1 15,0 2-1-15,0-2-3 0,0 1-2 16,0 1-8-16,0-1-9 0</inkml:trace>
  <inkml:trace contextRef="#ctx0" brushRef="#br0" timeOffset="46049.791">20181 12203 13 0,'0'0'18'16,"0"0"1"-16,0 0-2 0,0 0 2 16,0 0 0-16,0 0-1 0,0 0-3 15,0 0-1-15,0 0-4 0,-6 1-3 0,6-1-2 16,0 0-4-16,0 0-1 0,0 0-1 15,0 0-5-15,0 0 1 0,0 0-2 16,0-1-2-16,3-1 5 0,3 0-2 16,7-1 1-16,-3 0-3 0,0 1-2 15,2 1-3-15,-8 1 3 0,8 0 0 0,-4 0 4 16,5-1 1-16,6 1 1 0,-7-2-2 16,6 1 0-16,-7 1 0 15,-7-2-1-15,6 1 2 0,-3 1 2 16,-2-1 1-16,0 1 1 0,-5 0 4 0,0-3-2 15,0 3 1-15,2 0 0 0,-2 0-1 16,1 0 2-16,-1 0-1 0,-1 0-1 16,-11 0 3-16,-1 0-2 0,-6 0 3 15,-1 0-1-15,-1 0-1 0,-7 0 0 16,5 4-1-16,0-1-1 0,6 0 0 0,0-1 1 16,6 0-4-16,5-2 1 0,-5 1 0 15,6 1 1-15,1 0 0 0,-2-1 0 16,6-1-1-16,-1 0 0 15,1 0-2-15,-2 0 1 0,1 2-2 0,1-2-3 16,-2 0-2-16,2 0 1 0,0 0 3 16,0 0 2-16,0 0 7 0,0 0-2 15,5 0 0-15,5-3-1 0,-2-1 1 16,3 1-2-16,0 1 1 0,-1-1-1 16,1 0-1-16,0 2 1 0,1-2 0 0,-1 2-1 15,2 0 1-15,-3-1-1 0,3 2 0 16,-1-2 1-16,-2 1 0 0,-3 1 0 15,3-1 0-15,-4 1 1 0,0-2-1 16,0 2 1-16,-6 0 0 0,0-2 0 16,0 2 4-16,0 0-2 0,0-1 6 0,0-1 3 15,-5 2 4-15,-6-3 10 0,-8-1 5 16,2 1 4-16,-2 0-1 16,3-2 5-16,4 3-6 0,1-1-8 15,0 1-9-15,6 0-11 0,1 2-9 0,4 0-10 16,-2-1-26-16,2 1-42 0,-1 0-65 15</inkml:trace>
  <inkml:trace contextRef="#ctx0" brushRef="#br0" timeOffset="46498.656">20057 12177 342 0,'0'0'45'0,"0"0"-18"0,0 0-12 0,0 0-10 16,0 0-3-16,0 0-6 0,0 0 1 16,0 0-2-16,0 0-3 0,92-55-5 15,-66 52-9-15,2 0-9 0,-1 1-20 16,2 2-17-16,0 0-19 0,1 0-57 16</inkml:trace>
  <inkml:trace contextRef="#ctx0" brushRef="#br0" timeOffset="54175.4453">18683 11466 84 0,'0'0'32'0,"0"0"7"0,0 0 5 0,0 0-4 16,0 0-5-16,0 0-3 0,0 0-10 15,0 0-4-15,0 0-1 0,0 0-4 16,6-56 2-16,-5 45 0 0,-1 5-2 16,1-4-2-16,1 3-1 0,-2 2-1 15,1-2 1-15,-1 7 0 0,0 0-1 0,0 0-1 16,0-3-5-16,2 2-3 0,-2 0-6 16,0-1 2-16,0 2 0 15,0 0 1-15,0 0 4 0,0 2 1 16,0 12-1-16,0 9 0 0,1 6-1 0,2 1 0 15,0 2 0-15,2 2-1 0,0-1 1 16,1 0 0-16,0 1-3 0,0-6 2 16,-2-1 0-16,0-11 1 0,2 1 0 15,-3-8-1-15,-2-4 0 0,4 4-1 16,-4-5 0-16,1-1 2 0,1 2 1 0,-3-5 1 16,0 0 2-16,0 0 2 0,1 0 0 15,-1 2 0-15,1-2-1 0,-1 0-5 16,0 0 0-16,2-2 2 0,-1-4-2 15,-1-6 1-15,2 3-1 0,-2-7 3 16,0-5-2-16,0 0-1 0,0-9-1 16,0 0 1-16,0 2 1 0,0-2 1 15,0 1-2-15,0 2 2 0,0 7-1 16,-3-1 2-16,1 10 1 0,1-1-1 16,-2 1 0-16,2 5 0 0,1 1-2 0,0 5-1 15,-2-1-2-15,2 1-2 0,0 0 1 16,-1 0 1-16,1 0 0 0,0 0 2 15,0 13 1-15,0 9-1 0,0 5 2 16,0 4-2-16,0 2 2 0,3 3-2 16,1 3 1-16,-1 3-1 0,1 0-1 0,0 1 1 15,1-1 0-15,-2-2 3 16,1-1-2-16,-1-3 4 0,1-2-5 16,1-4 0-16,-2-2-1 0,2-6 1 15,-2-5 0-15,1-2-1 0,-1-4 1 0,0 0-1 16,0-1 1-16,0 0 0 0,0-2 1 15,-1-3-1-15,-1 0-1 0,-1-5 1 16,0 0-2-16,0 0 4 0,2 1-1 16,-2 0 0-16,2 1 1 0,-2-2 0 15,0 0-2-15,1 1 0 0,-1-1 0 0,0 0-2 16,0 0 1-16,0 0-1 0,2 0-3 16,-2 0 0-16,0 0-3 15,0 0-4-15,0 0-5 0,0 0-11 16,1 0-18-16,-1 0-26 0,0 0-23 0,2 0-22 15</inkml:trace>
  <inkml:trace contextRef="#ctx0" brushRef="#br0" timeOffset="54814.7319">19033 11672 129 0,'0'0'52'15,"0"0"-2"-15,0 0-16 0,0 0-8 0,0 0-8 16,0 0 0-16,0 0-3 0,0 0-2 15,0 0-3-15,0 0-5 0,-5-55-2 16,5 45-2-16,0 6-3 0,6-5-2 16,5-2 1-16,-3 4 1 0,-2 2-2 15,3 2 3-15,-4 3-1 0,7 0-1 0,-2 0 1 16,-1 0-1-16,4 4-2 16,-8 3 3-16,4 3-1 0,-3 4 3 0,-4-3 3 15,1 5 0-15,-3 3 1 0,0 1-3 16,-6 5 1-16,-3-2 2 0,1-2-1 15,0 0 3-15,-2-2-4 0,3-1-1 16,1-5 4-16,1 1-4 0,2-4 4 16,1-5-4-16,0 1 0 0,2-6 0 15,-1 0-1-15,1 0 0 0,0 3 0 16,0 2 0-16,0 1 1 0,0-2 0 0,5-4 0 16,6 0-1-16,2 0-1 0,7-6 0 15,-5-2-2-15,2 0-1 0,-4-3-7 16,0 3-5-16,-2 1-11 15,2-1-15-15,0 2-15 0,2-1-9 0,-2-1-14 16</inkml:trace>
  <inkml:trace contextRef="#ctx0" brushRef="#br0" timeOffset="55199.7358">19316 11669 261 0,'0'0'46'0,"0"0"-10"0,0 0-7 16,0 0-5-16,0 0-8 0,0 0-7 0,0 0-6 15,0 0-4-15,0 0 0 0,-26-30 1 16,26 30 1-16,0 0 0 16,12 3-1-16,-1 8 0 0,5 5-1 15,-4 1 1-15,-2 1-1 0,0 1 1 0,-3-1 0 16,-2-5 0-16,-1 3 2 0,-1-6-1 15,-2 1 1-15,2 1 0 0,-3-6 1 16,2 5-2-16,-2-6 6 0,0-1 0 16,2 2 8-16,-2-6 1 0,0 0-3 15,0 0 3-15,0 0-8 0,-4-6 3 0,-3-8 0 16,0-4-3-16,-1-1-3 0,4-3-2 16,-1-1 0-16,3-1-3 0,1 0-1 15,1 1-3-15,0 0-4 16,1 6-2-16,3 2-3 0,5 2-6 0,-5 4-12 15,5-2-15-15,-3 5-18 0,5 6-22 16,-1 0-12-16,2 0-30 0</inkml:trace>
  <inkml:trace contextRef="#ctx0" brushRef="#br0" timeOffset="55511.8479">19595 11598 427 0,'0'0'42'15,"0"0"-16"-15,0 0-14 0,0 0-5 16,0 0-6-16,0 0-2 0,0 0-2 15,0 0-2-15,0 0 2 0,0 0 2 16,-14 21 0-16,6 4 1 0,0 7-1 16,-2 3-1-16,0 1-1 0,-5 5-2 0,4 3-6 15,-2 0-5-15,0 2-5 0,2-3-9 16,0-4-10-16,4-6-25 16,2-10-10-16,2-10-19 0</inkml:trace>
  <inkml:trace contextRef="#ctx0" brushRef="#br0" timeOffset="55957.9144">19679 11820 396 0,'0'0'46'0,"0"0"-18"0,0 0-14 0,0 0-9 15,0 0-3-15,0 0 2 0,0 0 2 16,0 0 4-16,0 0-5 0,-23 53 2 16,10-29-5-16,0-1-1 0,3-3-1 15,1-7 0-15,5-4 0 0,-2-1 0 16,5-5 0-16,-2 0 0 0,1 1 2 0,2-4-2 16,-1 0 3-16,1 0 1 0,0 0-2 15,0 2 0-15,0-2-1 0,0 0-1 16,0-9 2-16,6-4 0 0,2-6-1 15,0 3 2-15,-1-1 0 0,0 0-6 16,0 5 8-16,-1-2-6 0,-2 5 4 16,-2 5 1-16,2-5-2 0,-2 4-1 15,-1 0-1-15,2 2-1 0,-3 3-1 16,0-1 0-16,0 1-1 0,6 0 1 16,-1 1 2-16,3 10 4 0,2 4-3 0,-2 5 5 15,1 1-4-15,-2 4-3 0,1-1 0 16,0 0-1-16,-1 0-2 0,2-2-1 15,-1-1-2-15,-1-6-2 0,-2-1-8 16,-2-7-18-16,-1-2-34 0,1-1-32 16,-3-4-26-16</inkml:trace>
  <inkml:trace contextRef="#ctx0" brushRef="#br0" timeOffset="56151.0579">19627 11783 297 0,'0'0'71'16,"0"0"-20"-16,0 0-15 0,0 0-19 15,0 0-7-15,0 0-8 0,0 0-4 0,0 0-9 16,0 0-1-16,84-29 2 0,-57 26-3 16,2 2-4-16,2-1-43 0,-2 0-48 15,1 2-79-15</inkml:trace>
  <inkml:trace contextRef="#ctx0" brushRef="#br0" timeOffset="56677.5958">17650 11528 237 0,'0'0'55'0,"0"0"-13"15,0 0-11-15,0 0-10 0,0 0-7 16,0 0-4-16,0 0-3 0,0 0-1 16,0 0 0-16,0 0-3 0,45-64-3 15,-24 62 1-15,3 0 3 0,11 1 2 0,2-1 1 16,5 0-2-16,3 1-3 0,4-2-3 16,5 0-4-16,-1-1 2 0,5-1 0 15,6-1-3-15,4-5-2 16,5-1-12-16,4-2-25 0,5-1-6 0,-1-2-45 15,1-3-29-15</inkml:trace>
  <inkml:trace contextRef="#ctx0" brushRef="#br0" timeOffset="57370.4096">17853 11150 273 0,'0'0'35'16,"0"0"5"-16,0 0-2 0,0 0-8 16,0 0-4-16,0 0-6 15,0 0-7-15,0 0-5 0,0 0-4 16,0 0-2-16,-19-39-4 0,19 35 1 0,0-3-1 15,9 0 0-15,4-3 3 0,1 5-3 16,0-1 1-16,1 2-1 0,-2 4-3 16,-3 0 1-16,6 0-3 0,-6 2 1 15,3 6 1-15,-3-1 1 0,-4 1-1 16,1 6 2-16,-4 1 0 0,-3 3 4 0,0 7 4 16,-1 0-1-16,-8-3 0 0,1 3-2 15,-1-4-2-15,3-6 1 0,0 1-2 16,3-7 1-16,2-5-2 0,-1 1 0 15,2-1-1-15,0 2-1 0,0-1-3 16,0 4 2-16,0-6-7 0,6 4 1 16,0-2-5-16,1-2-11 0,3 1-20 15,-5-3-12-15,3-1-10 0,-2 0 5 16,6 0 10-16,-1 0 8 0</inkml:trace>
  <inkml:trace contextRef="#ctx0" brushRef="#br0" timeOffset="57794.5562">18118 11175 69 0,'0'0'24'0,"0"0"6"0,0 0 8 16,0 0 4-16,0 0 1 16,0 0-8-16,0 0-2 0,0 0-6 15,0 0-5-15,-26-26-6 0,24 24-6 0,1 2-7 16,-1-1-5-16,2 1 0 0,-1 0 1 15,1 0 2-15,0 0 2 0,0 0-2 16,4 4-1-16,6 6 0 0,0 2 2 16,-2-3 1-16,1 3-3 0,-1 2 2 15,-1-1-2-15,-1 3-2 0,-2-1 3 0,0-6-3 16,-2-3 2-16,-1 4-2 0,-1-4-1 16,0-1 3-16,0 1 0 15,0-6 6-15,0 0 3 0,0 0 4 16,0 1 0-16,0 1-2 0,0-2-1 0,-1 0-1 15,-9 0 0-15,1-4 0 0,-1-7-2 16,-1-1-1-16,3-2 1 0,1 1-7 16,2-4 3-16,3 6-4 0,2-3 3 15,0-4-1-15,0 0-2 0,1-2 0 16,6 2-2-16,1 3-4 0,2 1-4 0,-2 5 0 16,3 0-1-16,2 2-6 0,-2 2 1 15,5 0-8-15,3 4-23 0,-6 1-25 16,9 0-25-16,-1 1-49 0</inkml:trace>
  <inkml:trace contextRef="#ctx0" brushRef="#br0" timeOffset="58104.1815">18435 10978 364 0,'0'0'43'0,"0"0"-16"0,0 0-12 16,0 0-11-16,0 0-4 0,0 0-2 15,0 0 2-15,0 0 0 0,0 0 2 0,0 0 0 16,-18 55-2-16,10-26-2 0,-1 3-1 15,0 2 1-15,-1 0-4 0,-2 3 3 16,1 0-5-16,0 0-8 0,0-1-3 16,1-6-14-16,4-9-9 0,1-3-14 15,4-3-15-15,1-4-30 0</inkml:trace>
  <inkml:trace contextRef="#ctx0" brushRef="#br0" timeOffset="58598.7143">18505 11135 201 0,'0'0'20'15,"0"0"-9"-15,0 0-4 0,0 0-1 16,0 0 1-16,0 0 1 0,0 0-3 15,0 0-1-15,-29 84 2 0,23-64-2 16,2-7 1-16,-2 2-2 0,3-6-1 16,-1 1 1-16,1-2 2 0,0-3 1 15,2 0 6-15,1-5 7 0,-2 0 5 16,2 0 6-16,0 1-1 0,-1-1-1 16,1 0-7-16,0 2-5 0,0-2-3 0,0 0-1 15,0 0-2-15,0-3-2 0,0-9-2 16,3-5-1-16,3-4-2 0,-1 1-4 15,2 2 3-15,-1 4-4 0,-1-1 4 16,-3 4 2-16,1 0-1 0,2 1 1 16,-4 4-1-16,1 1 0 0,-2 5-1 0,0-1-2 15,0 1-2-15,1-1-2 0,-1 1-2 16,2 0 3-16,3 0 2 16,1 2 0-16,1 12-1 0,2 4 5 15,1 3-5-15,-3 2 4 0,1 0-5 0,-1 1-5 16,3-2 1-16,-3-2-4 0,3-3 2 15,0 0-1-15,-2-5-2 0,-1-3-8 16,-3-1-5-16,-1-5-22 0,0 0-6 16,-3-3-7-16,0 0-13 0,2 0-9 15,2-2-27-15</inkml:trace>
  <inkml:trace contextRef="#ctx0" brushRef="#br0" timeOffset="58783.7979">18460 11164 193 0,'0'0'40'0,"0"0"-9"0,0 0-9 16,0 0-5-16,0 0-4 0,0 0-5 0,0 0-4 16,81-49-6-16,-59 44-7 0,0 2-9 15,2-4-21-15,2 1-42 0,-1 0-98 16</inkml:trace>
  <inkml:trace contextRef="#ctx0" brushRef="#br0" timeOffset="65219.8887">21809 5827 7 0,'0'0'10'15,"0"0"2"-15,0 0 2 0,0 0 2 16,0 0 0-16,0 0-2 0,0 0 2 16,0 0-3-16,0 0 1 0,0 0-3 15,-3-17-2-15,2 16-1 0,1-1-2 0,-2 0 1 16,2 1-1-16,0 0-1 0,0-2-1 16,0 3-3-16,0-2 0 15,0 1-1-15,0-1 0 0,0-2 3 16,2 1-1-16,4-4 2 0,1 1 2 0,1 2-2 15,0-1 0-15,-5 2-3 0,1 2-6 16,-4 1-2-16,0-2-1 0,0 2 0 16,2 0 4-16,-1 0 3 0,1 0 4 15,-1 0 3-15,1 0 2 0,-2 0-1 16,1 0 0-16,-1 0-4 0,0 0 1 0,0 0-3 16,0 2 0-16,0-1 0 0,0 1-1 15,0-1 2-15,0 1-2 0,0 0 1 16,0-1 2-16,0 0-2 0,-1 0 1 15,1 1-2-15,-2 0-2 0,2-2 2 16,0 1 2-16,-1-1-2 0,1 2 1 16,0-2 0-16,0 1 0 0,0-1 2 15,-2 0 0-15,2 1 1 0,0-1-1 16,0 0 1-16,-1 3-3 0,1-3 2 16,0 0 0-16,-2 0-3 0,2 0-3 0,-1 0-6 15,1 0-4-15,0 0 1 0,0-3 2 16,0 2 6-16,0-5 0 0,0 1 1 15,0 0-1-15,0 0 1 0,0 5-2 16,0-1-2-16,0 1-3 0,0 0-1 16,0 0-4-16,1 0 5 0,4 0 3 15,-1 0 3-15,0 1 5 0,0 7-1 16,-2-4-2-16,-2 1 1 0,0 6-1 16,0-6 2-16,0 6 2 0,0 0 0 15,-3-2 4-15,0-1 1 0,-4 1 3 0,3-2 0 16,1-3 2-16,1-1 3 0,-2-1 6 15,1 0 1-15,-2-1 0 0,3 2-3 16,2-3-1-16,-2 0-2 0,-3 0 1 16,-1 0-6-16,-2-3 3 0,1-2-2 15,4 3 4-15,-4-6-4 0,6 5 1 0,-2-1-4 16,1 1-1-16,2 3-1 0,-1-3-1 16,1 3-3-16,0 0-2 0,0-2-2 15,0 0-4-15,0 1-6 16,0-1-4-16,0 1-8 0,0-1 0 0,0 1 11 15,0 0 4-15,0-1 8 0,6 1 0 16,-1-1-11-16,7 0-10 0,-6 2 0 16,7 0-22-16,0 0-21 0,-1 2-9 15</inkml:trace>
  <inkml:trace contextRef="#ctx0" brushRef="#br0" timeOffset="66015.9536">23198 5353 132 0,'0'0'29'15,"0"0"-8"-15,0 0-10 0,0 0-4 16,0 0-6-16,0 0-10 0,0 0-13 16,0 0-10-16,0 0-9 0,0 0-49 15</inkml:trace>
  <inkml:trace contextRef="#ctx0" brushRef="#br0" timeOffset="66498.9155">23332 5360 168 0,'0'0'34'0,"0"0"-10"15,0 0-15-15,0 0-22 16,0 0-23-16,0 0-21 0,0 0-18 16</inkml:trace>
  <inkml:trace contextRef="#ctx0" brushRef="#br0" timeOffset="67598.5364">21342 7231 25 0,'0'0'6'0,"0"0"-3"0,0 0 0 16,0 0-1-16,0 0-3 0,0 0 2 16,0 0-2-16,0 0-3 0,0 0-11 15,0 0-4-15</inkml:trace>
  <inkml:trace contextRef="#ctx0" brushRef="#br0" timeOffset="81056.3776">25883 5828 182 0,'0'0'50'16,"0"0"-5"-16,0 0-9 0,0 0-7 15,0 0-8-15,0 0-10 0,0 0-4 16,0 0-7-16,0 0-3 0,0 0-3 15,-7-25-2-15,7 22 0 0,-2 3-4 16,2 0-1-16,0 0 3 0,0 0 4 16,0 0 6-16,0 0 5 0,0 0 2 15,0 12 1-15,0-2-3 0,0 7 0 16,2-6-1-16,-1 1-1 0,2 5 2 16,0-1-2-16,1-1 1 0,-1 2-2 0,1-2-1 15,1 2 2-15,2 5-1 0,2-3-1 16,-1 1 0-16,-2-2-1 0,1 2 0 15,-1 1 1-15,1 2 2 0,-2 1-2 16,0 5 2-16,-2 1-3 0,0 5 1 16,-3 2 3-16,0-1-3 0,0 2 0 0,0-2-1 15,0-1-1-15,0 1 2 16,0-2 6-16,2 1-6 0,-1-2 4 16,1-1-3-16,1-1-2 0,0-4 0 15,2 0 0-15,-1-1 0 0,2 1 1 0,0 1 1 16,0 1 1-16,1 0-1 0,-1 2 0 15,0 1 0-15,-2 2-2 0,2 1 1 16,-2-2-1-16,2 2 0 0,-2 0 2 16,-1 1-2-16,1-1 2 0,-2 2-3 15,1-2 1-15,-2-2-3 0,2 1 3 0,-1 2 3 16,-1 0-1-16,1 1 0 16,-1 1-2-16,2-1 0 0,-2 5 0 15,1-2 3-15,-1 3-1 0,1-1-1 16,0 1-2-16,0 0 1 0,1-2 0 0,0-1 3 15,0 2 1-15,0-1-3 0,1 1 1 16,1 1-3-16,0 0-3 0,-1 1 3 16,1 1-1-16,-2 4 2 0,1 0-1 15,-3 0 0-15,2-4-3 0,0-1 1 16,0-6 0-16,0-1 1 0,0-6 0 0,0 0 0 16,0-1 4-16,0 1-3 15,-1-2 4-15,1 0-1 0,2 1-2 0,0-3 0 16,-2-3 0-16,0 1 1 0,0-1-1 15,-2-2 1-15,1 1-1 0,-1-6-2 16,1 1-1-16,-1 2 1 0,2 1 1 16,0 8 4-16,-1-2 1 0,1 2 0 15,-2-2-1-15,-1 1-1 0,3-1-2 16,-3-3 1-16,0 2 0 0,0-2 1 16,0 0-1-16,0-1 1 0,0 0-1 0,0 1 0 15,0-8 2-15,0 3-2 0,0-4 4 16,0-2-4-16,0 2-1 0,0-3 0 15,0 0-1-15,0-6-1 0,0 0-1 16,0-6 0-16,0 0 1 0,0 0-1 16,0 2 3-16,1 0 3 0,-1-1-1 15,0 0 1-15,1 2 0 0,-1-2-1 16,0-1-1-16,0 0 0 0,2 1-1 16,-2-1-1-16,0 0-1 0,0 0-3 15,0 0-3-15,0 0-3 0,0-1-11 0,0-5-22 16,0-2-34-16,0 1-18 0,0-3-19 15</inkml:trace>
  <inkml:trace contextRef="#ctx0" brushRef="#br0" timeOffset="81681.3861">26113 9080 194 0,'0'0'67'16,"0"0"-2"-16,0 0-11 0,0 0-9 16,0 0-8-16,-9-79-10 0,7 73-10 15,2 1-6-15,0 5-4 0,-2-1-2 16,2 1-2-16,0-1-3 0,0-1-2 0,0 1 0 16,0 1-2-16,0 0 3 0,0 0 2 15,0 1 0-15,0 13 2 0,0 4-3 16,0 6 1-16,2-3 1 0,3-1-1 15,-1 0 0-15,2 1 5 0,1 2-5 16,2-1 3-16,0 3-4 0,-1-1 0 16,3-3 0-16,0-3-1 0,-2 1 1 15,0-5 0-15,-1-1-1 0,-1-2 2 16,-2-4-2-16,1 0 1 0,-2 0 0 16,-1-4 0-16,1-1 0 0,-4-2 0 0,0 0 1 15,0 0 1-15,1 3 0 0,1-3 3 16,-1 1-1-16,-1-1-1 0,2 0 0 15,-2 1-1-15,1-1-1 0,-1 0 2 16,2 0-2-16,1-1 0 0,-2-5-1 16,5-1-1-16,1-6 2 0,-1 6 0 0,1-5 0 15,0 0 0-15,-1 4-1 0,3-4 3 16,-2-2-1-16,-1-1 1 16,4-5-1-16,0-1-5 0,-1 1 3 15,-1-1-3-15,0 3 3 0,0 2 1 0,-3 4 0 16,-1 2 0-16,-3-1 0 0,2 0 1 15,-1 7 0-15,-1-1 0 0,-1 5-1 16,0-1 0-16,0 1-1 0,0-1 0 16,2-1 2-16,-2 0-1 0,0 1-1 15,0-1-1-15,0-2-1 0,0-1-1 0,-2 1 2 16,-5 0-2-16,-5 4 3 0,-5 0-1 16,-4 2 0-16,0 4 0 0,1 1-1 15,0 3-1-15,1-3 1 16,5-2-5-16,0 1-2 0,7-3-12 0,-3 0-28 15,1 2-51-15,1-1-71 0</inkml:trace>
  <inkml:trace contextRef="#ctx0" brushRef="#br0" timeOffset="82842.6147">25882 5964 68 0,'0'0'42'0,"0"0"3"0,0 0 1 0,0 0-5 16,0 0-6-16,0 0-9 0,0 0-5 15,0 0-5-15,0 0-5 0,-15 0-4 16,13 0-5-16,1 0-3 0,0 0-5 15,-1 0 3-15,1 0 2 0,-2 0 3 16,-4 10 3-16,1 5 2 0,-3 7-4 0,0 1 1 16,-1-1-2-16,0 4 0 15,1 0 0-15,0 0 0 0,0-4-1 16,1 0-1-16,3-7-1 0,-1 0 1 16,3-6 1-16,2-4 0 0,1 1 1 0,0-6 2 15,-2 0 4-15,2 0 4 0,0 1 7 16,0 1 7-16,0-2 3 0,0 0-2 15,0 0-6-15,0 0-9 0,2-9-6 16,5-6-4-16,-2-7 1 0,3 0-3 16,-2-1 1-16,1 0 0 0,0 2 0 0,-3-2 0 15,2 0 0-15,-1 0-1 16,-1 2 1-16,-1 4 0 0,0 0 2 16,1 6-1-16,-4-3-2 0,1 2 0 15,1-2 0-15,-2 2 0 0,0 6 1 0,1 0-1 16,-1 6 0-16,0-2-1 0,0 2-1 15,0-1-1-15,2-1-2 0,-2 1-2 16,0-1 1-16,0 1 1 0,0 1 1 16,0-2 2-16,0 2 2 0,1 0 2 15,4 0-2-15,2 3 2 0,-1 2-2 0,5 4 0 16,-1 2 0-16,1-1-2 0,3 2 1 16,-1 1-1-16,1-3 0 0,-1 2 1 15,2 1 1-15,-4 0-1 16,1 1 1-16,1-1-1 0,-4-3 0 0,0 0 1 15,0 0-2-15,-3-2 0 0,2 3-1 16,-3-5 0-16,-3-3 0 0,1 0-1 16,-3-3 0-16,0 0 0 0,0 0 4 15,2 1 0-15,-2 1 5 0,2-1 0 16,-2 1 2-16,0 0-2 0,0-2 0 0,0 3-3 16,-4-2 0-16,-6 2-2 15,-7 2 1-15,0-4 0 0,-4 4-1 16,2-2-1-16,-3 3 0 0,0 0-1 15,2 3-1-15,-2 2-1 0,2 1-1 0,1 3-5 16,1 0-6-16,3-3-7 0,2-1-25 16,4 1-25-16,3-2-31 0,4-5-58 15</inkml:trace>
  <inkml:trace contextRef="#ctx0" brushRef="#br0" timeOffset="83679.3231">26234 7574 370 0,'0'0'26'0,"0"0"-8"16,0 0-5-16,6-82-8 0,-2 68-4 16,5 3-1-16,-2 4-3 0,2 3-3 0,0-1 1 15,3 2 1-15,5 2-3 0,1 1 3 16,5 0-2-16,-4 4-1 0,0 4 5 15,-1 3 1-15,-1 1 1 0,-3 3 1 16,2 2-1-16,-4 1 1 0,-1 2 0 16,-4 0 0-16,-2 2 1 0,-2-7-2 0,-3 3 2 15,0 2 2-15,0 0 3 16,0-1-1-16,-5-2 1 0,2-6-4 16,2-6 1-16,0 0 1 0,1-5 3 15,0 0 4-15,0 0 4 0,0 2 4 0,0 0 3 16,0-1 1-16,-2-1-5 0,2 0-5 15,-1 0-6-15,-1-10-4 0,1-7-2 16,1-7 1-16,0-1 0 0,0-2-1 16,3-2-2-16,2-1 2 0,1-1-3 15,0 2 1-15,3 0-1 0,-1 4-1 0,1 2-3 16,0 1 2-16,2 4-2 0,-3 6 0 16,-1 2-4-16,0 7-4 0,-3-1-3 15,5 3-3-15,-3 1-4 16,6 0-8-16,3 0-14 0,-1 6-32 0,4 5-20 15,-6 0-29-15</inkml:trace>
  <inkml:trace contextRef="#ctx0" brushRef="#br0" timeOffset="83895.33">26826 7639 592 0,'0'0'15'0,"0"0"-9"0,0 0-9 16,0 0-13-16,0 0-35 0,0 0-78 0,0 0-156 15</inkml:trace>
  <inkml:trace contextRef="#ctx0" brushRef="#br0" timeOffset="89858.4703">26863 7925 88 0,'0'0'7'0,"0"0"-3"0,0 0-2 15,0 0 0-15,0 0-1 0,0 0 0 16,0 0-2-16,0 0-2 0,0 0 1 16,0 0-3-16,-1-8-1 0,1 8-3 15,0 0-4-15,0-2-11 0,0 2-14 16</inkml:trace>
  <inkml:trace contextRef="#ctx0" brushRef="#br0" timeOffset="91913.9067">23286 7178 24 0,'0'0'7'0,"0"0"0"0,0 0-3 0,0 0-1 15,0 0 0-15,0 0-3 16,0 0 3-16,0 0 1 0,0 0 1 16,1-12 2-16,-1 10-1 0,0 2 1 15,0-1 4-15,0 1 1 0,0-2 4 0,0 0 2 16,0 2 0-16,0 0-2 0,0 0 0 15,0-2-3-15,0 2-2 0,0-1-2 16,0 1-1-16,0-2-2 0,0 2 0 16,0 0-4-16,0-2 1 0,0 2-2 15,0 0-1-15,0 0-2 0,0 0-3 0,0 0-1 16,0-1-1-16,0 1 1 16,-1 0 1-16,1 0 4 0,0 0 2 0,0 0 2 15,0 0-1-15,-2 0-1 16,2 0 0-16,0 0 2 0,0 0-1 0,0 0 2 15,0 0 0-15,0 0 0 0,0 0-3 16,0 6-2-16,0 0-3 0,0 6 2 16,0-1-2-16,0 4 4 0,0 2 4 15,-1 4 1-15,1-3 3 0,0 2-5 16,-2-1 0-16,1 0-3 0,-1 0 2 0,-1 0 1 16,2-4 1-16,0-2 0 0,-1 6 0 15,-1-3 1-15,3-4 2 0,-2 8 1 16,0 2 3-16,1-2 1 0,-1 8 0 15,-1-2-2-15,2-1-3 0,-1-2-3 16,1 0 0-16,-1-5-1 0,2 2-2 16,0 1-3-16,0-9-3 0,0 10 2 15,0-2 3-15,0 1 6 0,3 5 1 16,0 0 1-16,0-2-4 0,-1 0 0 16,1-1-1-16,-1-7 0 0,0 0-1 0,-2-5-2 15,0 3-1-15,1 4 0 0,-1-6 3 16,0 8 6-16,0 0 0 0,0 2 3 15,0 3-3-15,0-7-4 0,0-1-4 16,0 1-5-16,0 1 2 0,-1 6 2 16,-1 3 5-16,-2-1 4 0,0 3-1 0,-1 0-4 15,2 0-3-15,1-3 0 0,-3-2 1 16,1 0 3-16,-2-1-1 16,2 1-1-16,-1-1-1 0,1 0 4 15,1 2-5-15,0 0 4 0,2 0-3 0,-1-2-1 16,1-6 0-16,1 2-1 0,-2 0 0 15,2-7 0-15,0 6 0 0,0 2 1 16,0-3-1-16,0 6 1 0,0-7 0 16,0-1-1-16,0 1 2 0,2 1-2 15,2 4 1-15,-1-1 0 0,0-6-1 0,0 2-2 16,0-1 1-16,1 2 0 16,3 6 2-16,-1-2 1 0,0-1 1 15,-2-1-2-15,-1-3 3 0,0 0-3 16,-1-2 0-16,-1-3 1 0,1 4-4 0,0-5 2 15,0 0 0-15,-1 1 0 0,-1-1 1 16,2-1 1-16,-1 2 1 0,-1 0 3 16,1-1-4-16,-1 1 2 0,0-7-2 15,2 7-1-15,-2-6 0 0,1 5-1 16,-1 1 0-16,0-7 1 0,2 5 0 0,-2-4 0 16,0-1 0-16,1 1-1 0,-1-6 0 15,0 4-2-15,2 1-2 0,-2-1 3 16,1 1-1-16,-1-5 1 15,0 0 2-15,0 0 0 0,0 1 2 0,2 2-2 16,-2-2 0-16,0 0 0 0,1 1-3 16,-1-1 2-16,2 5-1 0,-1 1 1 15,-1-3-1-15,2 2-1 0,-2-6-1 16,0 0-3-16,0 0-4 0,0 1-8 16,1 0-6-16,-1 2-9 0,0-2-2 0,0 0-11 15,2 1-1-15,-2 0-4 0,1-1-9 16,-1-1-18-16</inkml:trace>
  <inkml:trace contextRef="#ctx0" brushRef="#br0" timeOffset="92621.8081">23219 9127 179 0,'0'0'54'0,"0"0"1"15,0 0-5-15,0 0-5 0,0 0-12 16,0 0-7-16,0 0-3 0,0 0-1 16,0 0-3-16,0 0-3 0,-20-59-6 15,20 59-2-15,0-1-6 0,-1-1-3 0,1 0-2 16,0 2-6-16,0-1 0 0,0 1 3 16,0 0 1-16,0 0 5 0,0 0 3 15,0 9 1-15,4 6 0 0,6 4 4 16,-1-2-4-16,1 1 1 0,1 2 2 15,2 2-4-15,0-1 3 0,-1 0-5 16,1 0 0-16,-2 1 1 0,1-2-1 16,-3-1 2-16,1 1-3 0,-4-2 1 15,-1-4-1-15,-2-1-1 0,0-2 1 16,-1 0 0-16,-1-1 0 0,-1-3 0 0,2-2-2 16,-2 0 1-16,0 1 1 0,0-1-1 15,0 1 1-15,0-6 1 0,0 0 0 16,0 0 1-16,0 0-2 0,0 1-3 15,0-1 2-15,0 0-1 0,0-1 0 16,0-5 2-16,0 0-2 0,0-6-1 16,0 5 1-16,0-5 0 0,1-4 0 15,2 5 1-15,1-5 0 0,2 2 0 16,0-1 1-16,-2 1 0 0,2 0-1 16,1-1 0-16,-3 0-1 0,2 0-2 0,-1-1 3 15,-1 1-1-15,-1 4-1 0,0-4 3 16,1 5-3-16,-3-1 1 0,2 0 4 15,-1 1-2-15,-1 0 1 0,1 0 0 16,-1-1-1-16,2-1-1 0,0 2 0 16,0-1-1-16,0 0 1 0,0 3 1 0,2-2 1 15,-3 6 1-15,-1 1 0 16,-1 3 0-16,0-2-2 0,0 2 0 16,0-1-2-16,2-1-4 0,-2 2 3 15,0 0 1-15,0 0 2 0,-7 2 3 0,-5 6-1 16,-7 4 0-16,3-1 1 0,-2 1 0 15,0-1-1-15,-1-2 2 0,6-4 0 16,-2 1-2-16,0-2 0 0,-2 1 0 16,2 0-1-16,-2-2-2 0,7-2 0 15,4-1-2-15,-1 1-7 0,7-1-14 0,-6 0-44 16,0-1-56-16,0-1-108 16</inkml:trace>
  <inkml:trace contextRef="#ctx0" brushRef="#br0" timeOffset="93673.5629">23281 7168 54 0,'0'0'19'15,"0"0"-6"-15,0 0-4 0,0 0 0 16,0 0 6-16,0 0 9 0,0 0 6 16,0 0-3-16,0 0-5 0,0 0-6 15,3-57-6-15,-1 56-3 0,-2 1-3 0,0-2-6 16,0 2-3-16,0 0-1 0,0 0 2 16,0 0 3-16,0 0 2 0,-5 9 2 15,-1 5 1-15,1 6 0 0,-2-3 0 16,2 4 0-16,-2-1 0 0,0 0 2 15,-3 0-3-15,1 2-2 0,3-9-1 16,0 2 0-16,2-4-1 0,0-3 1 16,1 4 0-16,2-8-1 0,1 2 2 15,-2-1-1-15,1 0 1 0,-1-1 2 16,2 0 0-16,0-4 5 0,-1 0 5 0,1 0 4 16,0 2 5-16,-2-1 2 0,2-1-1 15,0 0-4-15,-1 2-2 0,-1-2-3 16,1 0 0-16,-1 0 2 0,-1 0-3 15,0-3-3-15,2-1-4 0,0-7-3 16,1-1-2-16,0-6 0 0,4-6 0 16,3 5 0-16,2-1 0 0,2 1-3 15,1 0 2-15,-2 1-5 0,3 1 7 16,-6 5-2-16,1 1 1 0,0-2 1 16,-2 5-1-16,1-5 0 0,-2 5 0 0,-1 0 0 15,1-2 2-15,-4 5-2 0,0 2 0 16,-1 3 1-16,0-2-1 0,0 2 0 15,0-1 0-15,0 0-1 0,0 1-2 16,0-1-2-16,0 1-3 0,0-2-4 16,0 2 0-16,0 0 5 0,0 0 1 0,0 0 5 15,0 0 2-15,0 0 1 16,0 3-2-16,0 3 0 0,3 6-1 16,0 4 0-16,0-5 1 0,1 6 3 15,1-2-3-15,1 1 3 0,-1 3-4 0,4-1 0 16,-3 1-1-16,-1-1 0 0,3-1-1 15,-4 1 1-15,3-1 0 0,-4-5 0 16,1 3 1-16,-1 0 0 0,-1-4-1 16,-1 5-1-16,1-5-1 0,-2-6-3 15,0 5 2-15,0-5 1 0,0-1 0 0,0 2 4 16,0-6 2-16,0 0 4 16,0 0 2-16,0 2 0 0,0-1-4 0,0-1 2 15,-6 0-6-15,0 0-12 16,-8 0-22-16,-4 0-48 0,4-3-46 0,-7 0-122 15</inkml:trace>
  <inkml:trace contextRef="#ctx0" brushRef="#br0" timeOffset="94694.338">23868 8309 424 0,'0'0'52'0,"0"0"-13"16,0 0-11-16,0 0-13 0,0 0-12 16,0 0-5-16,-5-91 0 0,5 74 0 15,0 6-1-15,3-1 1 0,-1 2-2 0,0 5 0 16,2-4 2-16,-2 5-1 0,-1-1-2 16,2 2 2-16,-3 3-1 0,0-2-5 15,0 2-3-15,0-1-6 16,0 1-2-16,2-1 3 0,-2 1 5 0,5 0 5 15,2 0 6-15,2 8-1 0,3 4 4 16,-5-2-2-16,-1 2 0 0,1 0 0 16,-1 2 1-16,2-2 0 0,-2 0 0 15,-1-4-2-15,-2-6-1 0,2 5-4 16,-2-4 2-16,0 0 2 0,3 0 6 0,-6-3 5 16,4 0 1-16,5 0 2 0,1-8-2 15,4-4 1-15,-3-2 2 0,-3-1-1 16,-1-2 0-16,-1-2 0 0,-1-1-2 15,-1-1 2-15,0-1-2 0,-1 0 0 16,1 7 0-16,-2-2 3 0,-1 5-2 16,-1 6 2-16,2-6-3 0,-2 5 0 15,0 1-4-15,0 2-2 0,0 4-4 16,0-3-6-16,0 3-2 0,0 0 2 16,1 0 1-16,1 10 4 0,2 8 1 0,0 8-1 15,1 5 0-15,1 5-1 0,-1 2 1 16,-1 5-2-16,1 1 2 0,-1 0-3 15,-1 0 0-15,0-2 0 0,2-2-1 16,-4-4 5-16,2-3 0 0,-1-1 0 16,0-4-4-16,-1-10-3 0,1 0 2 15,-2-6 1-15,0-6 3 0,1 8-2 0,-1-9 1 16,0 2 0-16,0-1 2 16,0-6 1-16,0 0 2 0,0 0 4 15,0 2-1-15,0-1 2 0,0 1-2 0,0 0-2 16,0-2 0-16,0 0-3 0,0 1 1 15,0-1 2-15,-1 0-1 0,-1 0 2 16,1 0 0-16,-6 0 2 0,3 0-2 16,-1-3 0-16,-4-4-1 0,6 5-1 15,-2-7-1-15,-2 1-1 0,2-2 0 0,1 2-1 16,1-3-1-16,-1-4-1 0,1 5-2 16,0-7-3-16,3 0 1 0,0 1-5 15,0-7 3-15,3 3-1 16,4 2-3-16,3-2-5 0,3 0-9 0,0-1-10 15,3-2-31-15,2 2-26 0,0 1-19 16,-2 2-31-16</inkml:trace>
  <inkml:trace contextRef="#ctx0" brushRef="#br0" timeOffset="95043.9097">23802 7838 516 0,'0'0'36'0,"0"0"-14"0,0 0-8 16,0 0-6-16,0 0-5 0,0 0-3 16,0 0-3-16,0 0-2 0,0 0-4 15,0 0 3-15,1-43 0 0,13 33 3 0,4 6 1 16,10-3 2-16,2 2-1 16,2-1-1-16,1 1-3 0,0 0-6 15,-2 3-9-15,-2-2-14 0,-3 4-21 0,-9 0-26 16,3 0-26-16,-5 5-12 0</inkml:trace>
  <inkml:trace contextRef="#ctx0" brushRef="#br0" timeOffset="95394.8032">24398 8174 451 0,'0'0'36'0,"0"0"-10"15,0 0-15-15,0 0-7 0,0 0-6 16,0 0 0-16,0 0 2 0,0 0 4 16,0 0-4-16,0 0 0 0,40 3-6 15,-21-3-4-15,6 0-1 0,-4 0 1 16,0-3 0-16,0 1-2 0,-4 1-9 16,1 1-27-16,-4 0-28 0,-2 0-20 0,1 6-33 15</inkml:trace>
  <inkml:trace contextRef="#ctx0" brushRef="#br0" timeOffset="95617.9297">24450 8467 455 0,'0'0'52'0,"0"0"-18"0,0 0-11 0,0 0-8 16,0 0-3-16,0 0-4 0,0 0-1 15,0 0-5-15,0 0-2 0,-3 4-1 16,3-4 0-16,0 0-1 0,0 0-1 16,1 0 2-16,12 0-1 0,9 0 0 15,4 0-2-15,1 0-17 0,1 0-36 0,1 0-67 16,-1 0-106-16</inkml:trace>
  <inkml:trace contextRef="#ctx0" brushRef="#br0" timeOffset="100417.6711">24790 8200 158 0,'0'0'45'0,"0"0"-6"15,0 0-4-15,0 0-2 0,0 0 0 0,0 0-5 16,0 0-10-16,0 0-8 0,0 0-6 16,-19-20-7-16,19 18 1 0,0-1 0 15,1 0 0-15,2 0-2 0,9 3 2 16,-2 0 0-16,6 6-3 0,1 5 0 15,-1 3-5-15,-4-1 1 0,-4 2 2 16,4 2 2-16,-3 1 5 0,-1 1 1 16,2 2-2-16,-1-2 1 0,-3 3-2 15,0-2 0-15,-3-7 1 0,-1 4-1 16,0-5 1-16,-2 1 2 0,0 0-1 0,0-1 2 16,0-2 1-16,0-5-1 0,0 1 3 15,0-6 3-15,0 0 4 0,0 0 6 16,0 2 7-16,0 0 10 0,0-2 5 15,-2 0 0-15,2 1-13 0,-5-1-11 16,-1-6-10-16,-3-7-5 0,2-3-3 16,0-2 1-16,2 2-1 0,4-2 0 15,1-3 2-15,0-2-4 0,4-7 0 16,5 3-2-16,0 2 1 0,-1 4-2 16,4 1-5-16,-4 5-5 0,4 2-8 0,-1 2-9 15,-2 3-9-15,3 0-16 0,-4 4-24 16,4 3-5-16,-2-1-15 0</inkml:trace>
  <inkml:trace contextRef="#ctx0" brushRef="#br0" timeOffset="100734.3192">25193 8411 472 0,'0'0'48'0,"0"0"-17"0,0 0-15 16,0 0-8-16,0 0-2 0,0 0-1 15,0 0-3-15,0 0-2 16,0 0-3-16,-6 3-3 0,6-3 0 0,0 0 0 15,0 0 1-15,5-5 1 0,6-4 3 16,8-3-2-16,3-2-1 0,1 0-7 16,3 3-14-16,-3 1-14 0,-7 3-23 15,-6 4-31-15,-6 1-18 0,-4 2-31 16</inkml:trace>
  <inkml:trace contextRef="#ctx0" brushRef="#br0" timeOffset="101558.7945">25489 8081 370 0,'0'0'34'0,"0"0"-7"0,0 0-6 15,0 0-5-15,0 0-3 0,0 0-6 16,0 0-4-16,0 0-4 15,0 0-1-15,0 0-2 0,-15-77 0 0,21 69 1 16,2 2-1-16,-1 2 2 0,1-1-1 16,-4 3 2-16,7 0-1 0,-5 2-1 15,4 0 3-15,6 0-4 0,-4 7-1 16,0 1 2-16,-4 4-2 0,-2 1-2 16,-3 6 6-16,-2 3 0 0,-1 3 2 0,-1-1 4 15,-7 0-6-15,-3 2-2 0,1-2-1 16,-2-1 1-16,-1-2 2 0,3-3 3 15,-3 1 0-15,3-4 1 0,0 0-1 16,2-4 1-16,-1-1 1 0,4-1-1 16,-1-1-2-16,0 1 1 0,4-6-2 15,0 2 0-15,2-5 0 0,-1 0-1 16,1 0 0-16,0 0 1 0,0 0 1 16,0 2 1-16,1-1 1 0,5 0-6 15,4-1-1-15,0 0-7 0,2 0-3 0,-2-1 0 16,0-4-10-16,7-1-18 0,-3-1-27 15,1-1-22-15,-4-1-15 0</inkml:trace>
  <inkml:trace contextRef="#ctx0" brushRef="#br0" timeOffset="101958.1499">25657 8103 320 0,'0'0'62'0,"0"0"-15"16,0 0-14-16,0 0-14 0,0 0-10 15,0 0-10-15,0 0-4 0,0 0 1 16,0 0 1-16,0 0 2 0,2-14-4 0,5 24 1 16,4 5-3-16,-3 2 5 0,-2 0-3 15,-1 1 2-15,1 1 3 0,-3-4 0 16,-2 1 2-16,1-5 3 0,-2-5-4 15,1 6-1-15,-1-6-1 0,0 0 0 16,0 0 1-16,0-6 2 0,0 0 2 16,0 0 6-16,0 2 6 0,0 0 6 15,0-1 0-15,0-1 0 0,0 0-7 16,0 0-7-16,0-1-4 0,0-15-2 16,0-2 5-16,0-7-3 0,0 3-1 0,5-1-2 15,2 0-3-15,0 2 0 0,5 1-2 16,-2 4-3-16,3-1-6 0,-5 7-6 15,3 0-6-15,-2 4-6 0,-4 2-18 16,4 2-17-16,-3 2-28 0,4 0-15 16,3 2-26-16</inkml:trace>
  <inkml:trace contextRef="#ctx0" brushRef="#br0" timeOffset="102295.7841">25419 8625 539 0,'0'0'35'0,"0"0"-12"0,0 0-8 16,0 0-10-16,0 0-5 0,0 0-4 16,0 0 1-16,0 0 1 0,0 0 1 15,0 0 0-15,37-33-2 0,-15 28 1 16,4 0-3-16,1 2 3 0,1 0-4 0,1-2-7 16,3 1-1-16,-1-2-7 0,3-1-9 15,-1 0-5-15,0 0-23 0,2 0-24 16,-3-2-27-16,1 4-30 15</inkml:trace>
  <inkml:trace contextRef="#ctx0" brushRef="#br0" timeOffset="102833.5736">25624 8750 452 0,'0'0'57'0,"0"0"-22"15,0 0-16-15,0 0-13 0,0 0-5 16,0 0-2-16,0 0-1 0,0 0 2 16,0 0 0-16,0 0 1 0,-72 63-1 15,67-50 0-15,-2 1 0 0,4-3 0 0,0-2 0 16,0 2 0-16,2-7 1 0,0 2-1 15,1-6 0-15,-2 0 1 0,2 0 0 16,0 2 0-16,-1-1 0 0,1 1 1 16,-2-1 0-16,2 1 1 0,0-1-1 15,0-1 4-15,0 2 1 0,-1-2 5 0,1 0 1 16,0 1-1-16,0-1-5 16,0 0-1-16,0-12-4 0,4-5-1 0,2-4 1 15,0 2-2-15,2-3 2 16,-1 4 0-16,2 0-1 0,-3 6 0 0,0-2 0 15,-1 6 2-15,-3 3-2 0,1 3 2 16,-3 2-1-16,0-3-2 0,0 3 0 16,1 0-3-16,-1 0-3 0,2-2 1 15,-2 2 0-15,1 0 1 0,4 0 2 16,1 6 2-16,3 8 0 0,0 3 1 0,0 2 0 16,-2 4-1-16,0 0 0 0,-2 1-2 15,-1-1 1-15,0 1-1 0,-1-1 0 16,0-8-3-16,2 2 1 0,0-2-4 15,-2-6 1-15,3 7-3 0,-3-9-10 16,-2-2-25-16,4 2-36 0,-2-2-45 16,0-1-41-16</inkml:trace>
  <inkml:trace contextRef="#ctx0" brushRef="#br0" timeOffset="103054.8676">25530 8787 373 0,'0'0'65'0,"0"0"-19"15,0 0-13-15,0 0-11 16,0 0-9-16,0 0-4 0,0 0-5 16,0 0 0-16,17-83-5 0,-8 74-6 15,3 1-6-15,-5 3 1 0,6 2-4 0,3 0-2 16,3 3-17-16,5 0-19 0,-3 0-36 15,2 0-33-15</inkml:trace>
  <inkml:trace contextRef="#ctx0" brushRef="#br0" timeOffset="103578.7632">25865 7914 390 0,'0'0'59'15,"0"0"-17"-15,0 0-9 0,0 0-12 16,0 0-9-16,0 0-5 0,0 0-1 15,0 0-3-15,0 0-2 0,0 0-4 16,-7-10-6-16,7 10 2 0,0 0 2 16,0 0 2-16,2 10 7 0,6 8 0 15,4 7 2-15,4 2 1 0,1 5-1 0,1 3-1 16,-1 4-1-16,-3 7-1 16,0 3 0-16,-3 2-2 0,-2 2 0 15,-3 0-2-15,-2 0 1 0,1-1 2 0,-5 1-3 16,0-2 1-16,0 2-4 0,-8 1-3 15,-4 1 0-15,-5 1-10 0,-5 3-7 16,-7 0-42-16,-3-1-60 0,-4-3-139 16</inkml:trace>
  <inkml:trace contextRef="#ctx0" brushRef="#br0" timeOffset="104277.9724">24847 7908 252 0,'0'0'60'0,"0"0"-13"0,0 0-6 15,0 0-1-15,0 0-8 0,0 0-4 16,0 0-10-16,0 0-8 0,0 0-5 16,0-15-3-16,0 14-5 0,0-1-1 15,0 2 1-15,-3 0 1 0,-5 2 2 0,-1 8 2 16,-2 5-5-16,-1 3-2 0,3-1 2 16,2 1-1-16,1 2 5 0,-2 3 2 15,2 3 2-15,-1 6 4 16,-1 4-4-16,-1 3 2 0,3 4-6 0,0-1-1 15,0 2 2-15,3-1 1 0,0 1 3 16,2 1 1-16,1 1-1 0,0 0-3 16,0-3 1-16,0-3-5 0,0-2 0 15,1-6 0-15,3-2-3 0,2-4 0 16,2-2-1-16,1-2-3 0,0 0 0 0,2-4-7 16,1 1-6-16,0-3-7 0,1-2-36 15,3 1-43-15,-1-2-66 0</inkml:trace>
  <inkml:trace contextRef="#ctx0" brushRef="#br0" timeOffset="110080.3338">21747 10923 209 0,'0'0'57'0,"0"0"-10"0,0 0-10 16,0 0-9-16,0 0-7 0,0 0-6 15,0 0-8-15,0 0-6 0,0 0-2 16,0 0 1-16,-3-26 4 0,-3 37 3 16,-1 10 0-16,-4 8-3 0,-1 6 1 15,-1 1-5-15,1 5 2 0,-2 1 4 16,0 3-5-16,0 0-2 0,0-3-2 0,4-2-1 16,0-7 2-16,1-6 5 15,3-7 0-15,3-11 0 0,2-4 0 0,1-5 0 16,-1 0 2-16,1 0 3 0,0 2 4 15,-2-1 7-15,2 1 4 0,0-1 1 16,-1-1-5-16,1 0-6 0,0 0-6 16,0-13-2-16,0-7-1 0,0-6 4 15,3-1-3-15,1-4-1 0,3 0-1 16,2-3-6-16,-1-1 4 0,3 2-4 16,0 1 3-16,-1 0 1 0,-1 2-1 0,0 1 1 15,-1 3-1-15,0 2 1 0,-4 1-2 16,0 8 1-16,-1 6 0 0,-1 3 0 15,-2 6 1-15,0 0-1 0,0 0 0 16,1-2-2-16,-1 2 0 0,6 0 1 16,0 2 1-16,2 11 0 0,3 7 3 0,0 4-3 15,-2 4 2-15,1 0-1 16,0 4-2-16,-1 0 2 0,1 0 0 16,1 1 1-16,-2-1-3 0,1-2 2 15,3-2-5-15,-1-2-1 0,0-5 1 0,0-1 1 16,0-4-3-16,2-2-1 0,-5-5-6 15,1 0-6-15,-1-3-12 0,-5-3-16 16,2 4-30-16,-3-3-39 0,0 1-34 16</inkml:trace>
  <inkml:trace contextRef="#ctx0" brushRef="#br0" timeOffset="110335.745">21636 11281 337 0,'0'0'52'16,"0"0"-18"-16,0 0-17 0,0 0-10 15,0 0-5-15,0 0-1 0,0 0-2 16,0 0-3-16,0 0-2 0,99-56-2 15,-74 56-2-15,1 0-5 0,2 0-10 16,2 0-19-16,0 0-34 0,4 1-23 16,-2-1-52-16</inkml:trace>
  <inkml:trace contextRef="#ctx0" brushRef="#br0" timeOffset="110620.4716">22365 11200 522 0,'0'0'42'0,"0"0"-18"0,0 0-10 15,0 0-13-15,0 0-1 0,0 0-2 16,0 0-1-16,0 0-1 0,0 0-2 16,31-18-7-16,-9 17-5 0,1 1-8 15,-2 0-25-15,0 1-21 0,-1 6-28 0,-7-3-12 16,3 3-4-16</inkml:trace>
  <inkml:trace contextRef="#ctx0" brushRef="#br0" timeOffset="110797.6742">22385 11433 309 0,'0'0'82'0,"0"0"-18"0,0 0-18 16,0 0-14-16,0 0-9 0,0 0-6 0,0 0-7 16,0 0-4-16,0 0-4 0,0 0-5 15,0 2-5-15,14-6-7 0,8 1-12 16,1 3-29-16,3 0-63 15,4 0-88-15</inkml:trace>
  <inkml:trace contextRef="#ctx0" brushRef="#br0" timeOffset="112850.812">23509 11194 254 0,'0'0'45'0,"0"0"-6"0,0 0-11 16,0 0-11-16,0 0-4 0,0 0-5 15,6-83 0-15,2 69-3 0,-1 4 0 0,3 1-2 16,2-1 1-16,1 2-3 0,1 0 0 15,-1 2-1-15,2-2 0 0,-1 3-1 16,1 1 1-16,2 1 1 0,5-2-1 16,-8 2 1-16,3 3 0 0,1 0-2 15,1 0 2-15,4 5-3 0,-7 2 1 0,-1 4 0 16,-3 3 1-16,-1 3 0 16,-5 2 0-16,-4 4 2 0,-2 5 0 15,-5 2 4-15,-7 3-4 0,-6 2 2 16,-3 0-3-16,-5-1-1 0,-2-6 1 0,1-1 1 15,1-8 0-15,2-1 2 0,3-4 0 16,8-6 0-16,-2-1 3 0,8-2 1 16,3-4 1-16,1 0-1 0,3-1 4 15,-7 0-3-15,2 0 1 0,-1 0-4 16,2 0-1-16,4 0-2 0,-1 0-1 0,1 0 0 16,0-6-1-16,0 0-1 0,0-4 0 15,4-2-2-15,6 5 1 0,7-3-2 16,4 2 1-16,-1 5-2 15,3 0 0-15,2 3-3 0,1 0-4 0,-3 0-5 16,2 0-3-16,-1 0-5 0,0 0-11 16,-1 4-24-16,-2 1-17 0,-4-2-17 15,1 4-16-15</inkml:trace>
  <inkml:trace contextRef="#ctx0" brushRef="#br0" timeOffset="113335.6813">24085 11194 331 0,'0'0'61'0,"0"0"-6"0,0 0-14 15,0 0-7-15,0 0-15 0,0 0-7 0,0 0-8 16,0 0-3-16,0 0-1 0,-13-42-1 15,6 47 0-15,0 8 1 0,0 9 5 16,1 3-5-16,0 2 1 0,-1 2-4 16,1 0-1-16,2-2 1 0,-1 1 1 15,1-4 4-15,1-7-2 0,2 0 0 0,-1-7-1 16,0-5 0-16,2 1 1 0,0-6 1 16,0 0 4-16,0 0 2 0,0 0 1 15,0 0-1-15,0 0-2 16,4-10 1-16,1-6 1 0,3-3 0 0,-2-3 3 15,0 2-2-15,-1-1-2 0,-1 0-2 16,-1 0-2-16,0 4-2 0,2 0 2 16,-4 5-1-16,2 0-4 0,-2 1 4 15,1 5-4-15,-1 2 3 0,-1 4-4 16,0-2 1-16,0 2-1 0,2 0 0 0,5 0 5 16,2 6-3-16,1 8 3 0,4 5-5 15,-2 3 0-15,-3-1-1 0,2 1-1 16,-2-2 0-16,1 2-2 15,1-1 1-15,-1 0-2 0,-1-3-5 0,1 1-15 16,-4-7-26-16,-3-5-46 0,0 3-39 16,-2-5-46-16</inkml:trace>
  <inkml:trace contextRef="#ctx0" brushRef="#br0" timeOffset="113535.838">23942 11204 384 0,'0'0'45'0,"0"0"-24"16,0 0-12-16,0 0-6 0,0 0 0 16,90-50-5-16,-61 46-2 0,3 3-8 15,0 1-6-15,1 0-19 0,3 0-36 0,0 1-48 16</inkml:trace>
  <inkml:trace contextRef="#ctx0" brushRef="#br0" timeOffset="119358.2725">24379 11896 99 0,'0'0'21'16,"0"0"-4"-16,0 0 1 0,0 0-5 16,0 0-2-16,0 0-3 0,0 0-3 15,0 0-2-15,0 0-2 0,0 0 2 16,-17-20-2-16,15 20-1 0,1-1 1 0,-1 1-1 16,1-2 0-16,1 2 0 0,-2-2 0 15,2 2 1-15,-1-1 0 0,1 1 1 16,-2-2-1-16,2 2-1 0,-1-1 1 15,1 1-2-15,0 0 0 0,0 0-3 16,-2-2-2-16,2 2-3 0,0 0-4 16,0 0-4-16,0 0-2 0,-1 0 2 15,1 0-4-15,0 0-10 0,-3 0-19 16</inkml:trace>
  <inkml:trace contextRef="#ctx0" brushRef="#br0" timeOffset="125182.0786">25064 10800 182 0,'0'0'57'0,"0"0"-9"15,0 0-5-15,0 0-10 16,0 0-8-16,0 0-7 0,0 0-7 0,0 0-6 16,0 0-5-16,0 0 0 15,-17-37 0-15,10 41 0 0,-3 9 2 0,-6 10 3 16,1 4-2-16,0 7 1 0,-2 5-1 15,2 4-2-15,0 1 2 0,1 2 2 16,4 3 0-16,-1 1 2 0,1 2-5 16,3 1 2-16,0 0-3 0,2 0-1 15,4-1 1-15,-1-1-2 0,2-1 1 0,0-2-2 16,6-4 0-16,3-3-1 0,3-6 1 16,4-3-4-16,2-5-1 15,3-2 0-15,5-3-2 0,3-6-8 16,4 0-4-16,0-3-13 0,3-1-23 0,-1-1-18 15,4 0-20-15,-1-5-35 0</inkml:trace>
  <inkml:trace contextRef="#ctx0" brushRef="#br0" timeOffset="125863.021">25268 11204 196 0,'0'0'43'0,"0"0"-9"0,0 0-10 16,0 0-2-16,0 0-7 0,0 0-4 15,0 0-4-15,0 0-3 0,0 0-2 16,-5-57-1-16,8 54 0 0,6 1 2 16,-3 0-3-16,5-1 0 0,1 1 0 15,-1 1 1-15,-1 1-1 0,1 0 0 0,4 0 0 16,-1 4 0-16,1 4 0 0,-1 3-1 16,-2 1 2-16,-4 1-1 0,2 4 2 15,-2 1-2-15,-3 2 1 16,1 1 2-16,-3-6-3 0,-1 4 1 0,-2 0 0 15,0 3-1-15,0 2 2 0,0-6-1 16,-5-1 3-16,4-6-1 0,-1-5 1 16,1 0 2-16,1-6 7 0,-2 0 6 15,2 0 6-15,-1 0-2 0,0 0-4 16,-1 0-5-16,1 1-6 0,-1-1-1 0,-2 0 1 16,-2-2-1-16,2-8-1 0,-2 2-2 15,5-5 1-15,-1-6-2 0,2 3 0 16,0-1-2-16,2 0 1 0,3 1 0 15,3 0-4-15,2-2 0 0,0 1-3 16,3 4-4-16,-2-1-3 0,3 2-4 16,0 1-10-16,0 1 2 0,1-1-22 15,-4 5-10-15,4-2-21 0,2 6-28 16,5-1-28-16</inkml:trace>
  <inkml:trace contextRef="#ctx0" brushRef="#br0" timeOffset="126292.5705">25819 11344 315 0,'0'0'68'0,"0"0"-17"0,0 0-16 16,0 0-14-16,0 0-6 0,0 0-3 15,0 0-1-15,0 0-4 0,0 0-2 16,0 0-2-16,-11 0-1 0,11 0 0 16,1 0-1-16,11 0 1 0,1 0-1 15,6 2-1-15,1 0 0 0,0-1-1 16,6 1-2-16,-4 0-1 0,-5-1-3 0,1 0-3 16,2-1-6-16,0 2-5 0,-1 0-9 15,1-2-21-15,-1 1-31 0,-6 0-29 16,8-1-40-16</inkml:trace>
  <inkml:trace contextRef="#ctx0" brushRef="#br0" timeOffset="126953.8616">26564 10949 240 0,'0'0'61'15,"0"0"-17"-15,0 0-8 0,0 0-10 16,0 0-8-16,0 0-6 0,0 0-1 0,0 0-1 15,0 0-5-15,-28-76-2 0,28 71 0 16,0-2-4-16,3-1-2 0,5 4 0 16,5-3-4-16,0 6 4 0,4-3 0 15,3 4-4-15,-1 0 2 0,6 0 0 16,-4 4 5-16,1-1 2 0,-9 0 1 0,3 3-4 16,-3-1-1-16,0 4 0 0,-1-2 1 15,-5 4 0-15,-3-2 1 0,-2 3 2 16,-2 8 0-16,-2 1 2 0,-8 6 0 15,-5 0-1-15,-5 0 1 0,-3 0-3 16,-1-3 2-16,0-1 0 0,3-2-2 16,1-1 4-16,5-3-4 0,1-2 6 15,3-6-4-15,3 1-1 0,3-4 0 16,1-2-2-16,1-1 1 0,3-3 0 16,0 4 0-16,0 1 0 0,6 2-2 0,5 2 1 15,-2-4-1-15,8 0-1 0,3-3 2 16,0-2-2-16,6 0-4 0,0 0-10 15,-4-1-4-15,1-3-10 0,0-1-23 16,-3-1-26-16,-1 0-21 0,-4 1-26 16</inkml:trace>
  <inkml:trace contextRef="#ctx0" brushRef="#br0" timeOffset="127330.1915">26884 11008 275 0,'0'0'60'16,"0"0"-7"-16,0 0-10 0,0 0-9 16,0 0-11-16,0 0-7 0,0 0-7 15,0 0-8-15,0 0-1 0,0 0-1 0,-2-54 1 16,11 54 1-16,4 4-2 0,1 8 1 16,-1-1-2-16,0 7 2 0,-4 0-1 15,-2 0 1-15,0 2-1 16,-2-7-1-16,-1 4 1 0,-2-6 1 0,-1 3-1 15,0-1 2-15,-1-1 5 0,0 2-5 16,0-3 5-16,0-1-5 0,-1-5 2 16,1-1 2-16,0-4 2 0,-1 0 4 15,1 0 5-15,0 0 0 0,-2 2-9 16,2-2 2-16,-3 0-12 0,2-6 6 0,-1-5 0 16,2-7-2-16,0 1 0 0,5-7-2 15,5 2 1-15,3 1-1 0,3 0-2 16,1 0-2-16,1 1-4 15,0 1-3-15,0 2-6 0,0 3-14 0,1 2-26 16,-6 4-32-16,3 4-28 0,0 4-46 16</inkml:trace>
  <inkml:trace contextRef="#ctx0" brushRef="#br0" timeOffset="127679.893">26451 11497 498 0,'0'0'43'0,"0"0"-16"0,0 0-12 16,0 0-7-16,0 0-4 0,0 0-3 15,0 0-1-15,0 0-1 0,100-54 0 0,-65 54-2 16,1 0 0-16,3 0-3 0,1 5-1 16,1-2-3-16,2-1-3 0,1-1-1 15,0-1-7-15,0 0-4 0,3 0-12 16,-2 0-21-16,0 0-27 0,-1 0-32 15,-2-3-41-15</inkml:trace>
  <inkml:trace contextRef="#ctx0" brushRef="#br0" timeOffset="128157.5355">26909 11741 416 0,'0'0'55'16,"0"0"-16"-16,0 0-14 0,0 0-12 16,0 0-4-16,-79 12-4 0,64 0 0 0,0 2-4 15,2 3 1-15,0 1 2 0,1 1-2 16,2 0 2-16,0-6-3 0,4 1-2 15,2-5 2-15,1-4-1 0,1-1 0 16,2-4 1-16,-1 0 2 0,1 0 0 16,0 1 3-16,-2-1-2 0,2 2 2 0,0-2-1 15,0-2-1-15,0-9-5 16,0-8 4-16,3-3-4 0,3-1 3 16,2 0 0-16,0 1-1 0,1 0 1 15,-1 2-1-15,0 5 0 0,0 3 1 0,-3 4 0 16,-3 4-2-16,1 1 0 0,-3 3-3 15,0-2 0-15,6 2 2 0,7 0 1 16,3 9-1-16,4 5 0 0,-5 3-1 16,-2 2-2-16,-3 4 1 0,-3 3 4 15,-2 3-3-15,-4 2 3 0,-1 0-7 0,0 1-2 16,0-5-2-16,0-1-6 0,-1-8-11 16,-2-1-14-16,1-6-23 0,-1-1-32 15,0-1-12-15,1-6-15 16</inkml:trace>
  <inkml:trace contextRef="#ctx0" brushRef="#br0" timeOffset="128369.788">26756 11803 257 0,'0'0'67'0,"0"0"-9"15,0 0-15-15,0 0-9 0,0 0-10 16,0 0-3-16,0 0-6 0,0 0-4 15,0 0-4-15,0 0-2 0,62-91-3 16,-36 76-4-16,2-2 0 0,-2 2-2 16,5-2-3-16,-3 4-3 0,3 0-7 15,-1 3-14-15,-1 2-17 0,0 3-41 16,-3 4-47-16</inkml:trace>
  <inkml:trace contextRef="#ctx0" brushRef="#br0" timeOffset="128858.2407">27375 10268 310 0,'0'0'46'0,"0"0"-18"0,0 0-16 15,0 0-11-15,0 0-1 16,0 0 0-16,0 0 2 0,0 0 2 0,0 0-1 15,0 0 1-15,54 111-1 0,-35-70 3 16,1 3 0-16,3 3 1 0,-1 6 1 16,1 4-5-16,0 2-1 0,-2 7-1 15,-2 2-2-15,0 6 1 0,-4 0 0 16,-1 4 2-16,-2 0 1 0,-4 1-1 0,2 2-1 16,-2 0-1-16,-2-3-1 0,-2-1 1 15,-1-5 3-15,-3-2-3 0,0-7 0 16,-2-2 0-16,-6-5 0 15,-7-2 1-15,-5-4-1 0,-6-3-3 0,-6-5 1 16,-1 0 0-16,-4-4-1 0,1-4 0 16,-1-2-3-16,2-3-7 0,2-3-11 15,4-2-32-15,3-3-50 0,10-6-116 16</inkml:trace>
  <inkml:trace contextRef="#ctx0" brushRef="#br0" timeOffset="129083.6389">27674 12047 460 0,'0'0'8'0,"0"0"-9"16,0 0-7-16,0 0-22 0,0 0-54 16,0 0-74-16</inkml:trace>
  <inkml:trace contextRef="#ctx0" brushRef="#br0" timeOffset="131313.7145">25172 5918 47 0,'0'0'12'16,"0"0"-1"-16,0 0 0 0,0 0-1 16,0 0 0-16,0 0-6 0,0 0 1 15,0 0-3-15,0 0-2 0,0 0 2 0,0-3-5 16,-2 3-2-16,2 0 2 0,0 0 0 16,0 0 4-16,0 0 3 0,0 0-2 15,0 0 1-15,0 0-2 16,0 0 0-16,0 6 1 0,0-1 0 0,2-1 0 15,-1 5 0-15,0-4-2 0,1 0 3 16,0 7-1-16,-2-6 1 0,0 4-1 16,2 2 0-16,-2 1-2 0,0 3 0 15,0-5 1-15,0 7-1 0,-2-1 3 16,0 1-3-16,-1 8 0 0,0 0-1 0,0 1-2 16,2 2 1-16,-1-1 0 0,-1 4 0 15,0 1 2-15,2 1 0 0,-2 5-2 16,0-2-8-16,2 6 1 0,-2 1-3 15,-1 3-6-15,-1 4 2 0,-1 3-14 16</inkml:trace>
  <inkml:trace contextRef="#ctx0" brushRef="#br0" timeOffset="136258.8281">28894 10689 305 0,'0'0'59'0,"0"0"-12"0,0 0-16 0,0 0-11 15,0 0-10-15,0 0-6 0,0 0-4 16,0 0-4-16,0-20 3 0,-2 22 2 15,-1 13 0-15,-1 6 1 0,-1 9-2 16,1 1 0-16,-1 2 0 0,0-1-3 16,1 2 4-16,-1-2 1 0,1-5-1 15,1-4-2-15,0-5 1 0,0-6-3 0,2-6 4 16,1 2-1-16,-3-4 2 16,3 0 1-16,-1 1 2 0,1 1 7 15,0-6 3-15,-2 0 0 0,2 0-1 0,0 0-2 16,-3-1-2-16,0-13-1 0,2-4-1 15,-2-8 3-15,3-1-1 0,0-2 0 16,0-1-2-16,0-2-1 0,3 1-3 16,1 2 5-16,1 4-2 0,0 1-1 15,-2 8-1-15,2 3-3 0,-2 3-1 16,-2 6 1-16,0-1-2 0,-1 5-2 0,0-2-1 16,0 2 0-16,6 0 1 0,6 4 1 15,-1 8 1-15,4 8-1 16,-2 4 1-16,-1 5-2 0,-3 6 1 0,0 1-1 15,0 2 0-15,0 0-2 0,-1 0 1 16,1-3-3-16,-2-3 2 0,3-5-2 16,-4-7-3-16,0-5-6 0,-2-4-2 15,-2-7-3-15,1 1-4 0,-3-5 0 16,0 0-12-16,0 0-17 0,4 0-22 0,-1-11-19 16,2-5-28-16</inkml:trace>
  <inkml:trace contextRef="#ctx0" brushRef="#br0" timeOffset="136492.0804">28743 10792 302 0,'0'0'49'0,"0"0"-17"0,0 0-8 0,0 0-9 15,0 0-4-15,0 0-1 0,0 0 0 16,52-80 0-16,-43 73-3 0,1 3-2 15,0 0-3-15,6-1-2 0,-4 4-2 16,5-3-2-16,-1 4-4 0,0 0-5 16,6 0-1-16,-2 4-6 0,0 2-4 0,5 1-2 15,1 2-31-15,3 1-44 16,2-2-71-16</inkml:trace>
  <inkml:trace contextRef="#ctx0" brushRef="#br0" timeOffset="136941.7928">29248 10785 475 0,'0'0'56'0,"0"0"-15"16,0 0-14-16,0 0-11 0,0 0-8 0,0 0-4 15,0 0-4-15,0 0 0 0,0 0-2 16,0 0 1-16,46-44-1 0,-20 51-1 16,-1 5 1-16,-4 3-2 0,-2 6 1 15,0 0-1-15,-3 3-1 0,0 3 2 16,-4 2 0-16,-1 0 2 0,-4 1-2 0,-2 0 1 16,-3-1 2-16,-2-1 0 0,0-3 0 15,-1-2 0-15,-5-2 1 16,0-7 0-16,-1-2 2 0,3-4 0 0,1-5 4 15,0 2 0-15,3-5 0 0,-6 0 2 16,-1-2-4-16,-3-4 0 0,1-6-2 16,3-5 0-16,5-3-1 0,-1-7 0 15,2 0-1-15,2-2 1 0,5-2-1 16,1 1 1-16,1 1-2 0,2-1 0 16,-1 1-3-16,3 1 2 0,0 5-2 0,3 3-1 15,-2 1-3-15,2 4-1 0,-6 6-4 16,3 2-3-16,-3 4-3 0,1 1-10 15,6 2-14-15,-7 0-37 0,8 2-37 16,-4 5-60-16</inkml:trace>
  <inkml:trace contextRef="#ctx0" brushRef="#br0" timeOffset="137343.3302">28755 11449 516 0,'0'0'41'16,"0"0"-8"-16,0 0-10 0,0 0-11 16,0 0-5-16,0 0-8 0,0 0-1 15,0 0 0-15,0 0 2 0,0 0 1 16,-7-10-1-16,27 17 1 0,9 1-2 0,3-3 1 16,4-2-1-16,4-1 1 0,4-2-2 15,3 0 2-15,1 0 2 0,4-2-5 16,-1-5 1-16,1 1-1 0,1 0-1 15,-1-1-3-15,0 1-3 0,0-2-7 16,0 2-10-16,-1-1-13 0,-2 1-28 16,-4 1-29-16,0 3-17 0,-8 2-47 15</inkml:trace>
  <inkml:trace contextRef="#ctx0" brushRef="#br0" timeOffset="137881.8586">29054 11868 520 0,'0'0'39'15,"0"0"-13"-15,0 0-5 0,0 0-6 16,0 0-4-16,0 0-5 0,-1-77-3 16,6 69 0-16,1 3-2 0,1 0 0 15,1 0 0-15,6-1-1 0,-5 3 0 0,7 0 0 16,-5 1-1-16,1 2 1 0,5 0-1 16,-5 0 1-16,5 0 0 0,-2 5-1 15,-1 1 1-15,-2 0-1 0,-1 2 1 16,1 1 0-16,-4 1-1 0,1 1 5 15,-2 3-4-15,-2 1 3 0,-4 3-3 16,-1 5-1-16,0 0 0 0,-7 1 0 16,-6 0 0-16,-3 1 0 0,-4 0 1 15,-2 1-1-15,-2 2 2 0,2 0-1 16,-3-3 1-16,4 0-1 0,2-3 1 0,1-4-1 16,8-6 1-16,4-5-1 0,2-2 1 15,4-5-1-15,0 0 0 0,-1 0 1 16,1 2-1-16,0-1 0 15,0 4 1-15,0-2-1 0,10 1 0 0,3 1 1 16,5-5-1-16,4 0 0 0,0 0-3 16,1-1 0-16,-1-3 0 0,-2 2 0 15,3-2 2-15,2 2-2 0,-1-2-4 16,1 3-7-16,0 1-10 0,-4-4-37 16,2 4-62-16,-8-1-104 0</inkml:trace>
  <inkml:trace contextRef="#ctx0" brushRef="#br0" timeOffset="138104.5294">29738 12136 541 0,'0'0'4'0,"0"0"-10"0,0 0-20 0,0 0-57 15,0 0-90-15,0 0-84 0</inkml:trace>
  <inkml:trace contextRef="#ctx0" brushRef="#br0" timeOffset="141778.6352">29382 5244 282 0,'0'0'44'0,"0"0"-7"0,0 0-13 16,0 0-4-16,16-80-10 0,-9 68-2 15,1-1-4-15,-2 8-4 0,6-5 0 0,0 3 0 16,-3 2-5-16,8 2 1 0,-2 3-5 15,0 0-4-15,3 5 5 0,-2 8 4 16,-6 4 7-16,-2 6 4 0,-5 2-5 16,-1 6 2-16,-2 0-6 0,-7 5 5 15,-3 0-1-15,-4 1 0 0,-3-2-1 0,1-2 1 16,0-4 0-16,3-5 1 0,2-9-1 16,5-5 2-16,5-6-2 15,1-4 0-15,0 0 2 0,0 0-1 16,0 0 2-16,-2 0-3 0,2 2-1 0,0-1 0 15,0-1 0-15,0 0 0 0,12 0-1 16,5-7-3-16,5-3-6 0,0 0-8 16,1 0 1-16,-2 1 0 0,-2 4-2 15,-3-2-6-15,-1 3-8 0,-4 0-4 16,1 0-3-16,5-2 5 0,-3 0-2 0,5-1 1 16,-7 0-2-16,-1 0 7 0,-2-4 6 15,0 0 3-15,-2-1 5 0</inkml:trace>
  <inkml:trace contextRef="#ctx0" brushRef="#br0" timeOffset="142201.8333">29805 5249 5 0,'0'0'12'16,"0"0"-4"-16,0 0 2 0,0 0-6 15,0 0 5-15,0 0-1 0,0 0 2 16,0 0 2-16,0 0 3 0,0 0 6 16,30-33 6-16,-26 33 2 0,-1 1-1 0,2 9-4 15,-2-1-2-15,-2 5-4 0,-1 4 1 16,0 2 0-16,0 5-3 0,-4-4-2 15,-2 0-4-15,-2-3-2 0,3-4-3 16,-4-1 2-16,5-5-1 0,1-3-1 16,1-1 3-16,2-4 3 0,-1 0 10 0,1 0 8 15,0 1 8-15,-2 1 3 16,2-2-9-16,-1 0-8 0,0 0-12 16,-1-4-6-16,1-9 0 0,-1-6-1 15,2-2 1-15,0-6 0 0,0 4-2 0,5-2 0 16,-1 3 0-16,2 0 0 0,-2 2-1 15,-1 5-1-15,3 2-2 0,-5 3 2 16,0 6-5-16,1-1 4 0,-2 5-4 16,0-1-5-16,0 1 7 0,4 0-3 15,4 8 7-15,0 7-3 0,7 7 0 0,-5 1-2 16,3 3-1-16,-3 2 2 16,2 2 2-16,0-2 0 0,0 3 2 0,0-2-3 15,-1-3-2-15,-2-3 2 16,-3-9-6-16,-2-4-2 0,0-2-7 0,-1-6-6 15,-1 1-9-15,1 2-36 0,-3-5-31 16,3-10-11-16,-1-9-12 0,1 1 16 16</inkml:trace>
  <inkml:trace contextRef="#ctx0" brushRef="#br0" timeOffset="142372.5365">29761 5209 280 0,'0'0'66'0,"0"0"-10"15,0 0-16-15,0 0-19 0,0 0-9 16,0 0-11-16,0 0-4 0,0 0-1 0,0 0 2 16,107-74 2-16,-71 66 1 15,2 4-7-15,0-1-10 0,-1 1-20 16,-1 4-52-16,-5 0-44 0</inkml:trace>
  <inkml:trace contextRef="#ctx0" brushRef="#br0" timeOffset="142830.3035">30238 5288 500 0,'0'0'42'0,"0"0"-15"0,0 0-10 16,0 0-9-16,0 0-7 0,0 0-2 16,0 0-1-16,0 0 1 0,0 0-2 15,0 0-2-15,55-9 2 0,-26 18-1 0,-4 2 2 16,0 1-2-16,-5 2-1 0,-4 1 2 16,-1 1 2-16,-4 3-1 0,-5-6 2 15,-1 4 0-15,-2-5 0 16,-3 2 0-16,0 0 2 0,0-4 0 0,0 2 2 15,0-7 2-15,0 1 2 0,0-6 2 16,-1 0-1-16,-5 0-1 0,0 0-3 16,-4 0 1-16,-4-8 0 0,3-4 1 15,1 2-1-15,3-4-3 0,1-3-3 16,4 0 0-16,0-5 0 0,2-1-1 0,3 2-1 16,8-2-2-16,2-2-3 0,5 3 2 15,-1 1-1-15,5-1-7 0,-1 3 4 16,0 1-8-16,0 5-1 0,1 4-6 15,0 4-13-15,0 4-6 0,-2 1-21 16,-3 5-25-16,0 7-21 0,-5-1-68 16</inkml:trace>
  <inkml:trace contextRef="#ctx0" brushRef="#br0" timeOffset="143180.3293">29465 5977 556 0,'0'0'38'16,"0"0"-14"-16,0 0-9 0,0 0-10 16,0 0-5-16,0 0-2 0,0 0 2 15,0 0 1-15,104-60 2 0,-54 50-2 0,8 0-7 16,3 1 0-16,1 0 0 0,2 0-1 16,2-2 10-16,5-3-5 15,4 1 1-15,1-2-3 0,0-2-6 16,-2 5-4-16,-3 1-23 0,-7 0-45 0,-5 7-51 15,-7 1-54-15</inkml:trace>
  <inkml:trace contextRef="#ctx0" brushRef="#br0" timeOffset="143639.6209">30130 6094 525 0,'0'0'33'0,"0"0"-8"15,0 0-5-15,0 0-6 0,0 0-7 16,0 0-3-16,0 0-4 0,0 0-1 15,0 0-3-15,0 0-2 0,-15-30 1 16,11 30-1-16,-6 10 0 0,0 10 4 16,-6 9-2-16,-1 6 2 0,-3 3 1 15,-1 4-2-15,-2-2 0 0,0-2-4 16,1-4-2-16,2-5 4 0,1-4 0 16,6-4 3-16,3-7 4 0,4-7 0 15,5-3-2-15,1-4 2 0,-2 0 0 0,2 0 0 16,0 3-2-16,0-2-2 0,0-1 1 15,0 0-1-15,0 0 2 0,13 0 0 16,3-4 1-16,6-1 0 0,-2-2 0 16,2-3-1-16,0 3-2 0,-1-1-2 15,-6 2-3-15,0 1-4 0,2 2-2 16,-7 0-12-16,7 2-16 0,-5-1-25 16,-1 2-22-16,7 0-13 0,-7 0-11 15</inkml:trace>
  <inkml:trace contextRef="#ctx0" brushRef="#br0" timeOffset="143914.0302">30129 6079 434 0,'0'0'61'15,"0"0"-15"-15,0 0-11 0,0 0-11 16,0 0-10-16,0 0-8 0,0 0-7 15,0 0-1-15,0 0 0 0,0 0 1 16,-9 7 2-16,7 23 2 0,2 12-2 16,0 3 0-16,0 4-1 0,3 1 0 15,0 2-2-15,0 0 2 0,0-2 2 16,3 0-3-16,-2-2 0 0,2-5-6 16,1-4-2-16,1-5 1 0,1-4-4 0,3-5-7 15,-2-1-27-15,6-5-44 0,-6-5-56 16,2-2-118-16</inkml:trace>
  <inkml:trace contextRef="#ctx0" brushRef="#br0" timeOffset="144119.6054">30386 6507 587 0,'0'0'17'0,"0"0"-7"0,0 0-10 15,0 0-13-15,0 0-21 0,0 0-57 0,0 0-96 16,0 0-91-16</inkml:trace>
  <inkml:trace contextRef="#ctx0" brushRef="#br0" timeOffset="152295.5548">23090 14737 411 0,'0'0'47'0,"0"0"-13"0,0 0-4 16,0 0-11-16,0 0-7 0,0 0-9 0,0 0 2 15,0 0-5-15,0 0 2 0,8-18 2 16,13 11-4-16,7 0 2 0,5 0 0 16,3 1 0-16,3-2-2 0,2 0 0 15,1 1-1-15,-5-1-1 0,-2 2-1 16,-2-1-6-16,-4 2-3 0,-3 2-1 0,-6 0-7 16,-9 2-6-16,-1 1-15 0,-3 0-19 15,-1 0-6-15,0 0-16 0,-6 1-6 16,-5 10-13-16</inkml:trace>
  <inkml:trace contextRef="#ctx0" brushRef="#br0" timeOffset="152494.6607">23147 14862 262 0,'0'0'50'15,"0"0"-10"-15,0 0-4 0,0 0-2 16,0 0-3-16,0 0-4 0,0 0-6 15,0 0-7-15,0 0-4 0,0 0-6 16,91 39 0-16,-59-38-2 0,2-1-6 16,4 0 1-16,0-2-7 0,1-4-7 15,4 1-7-15,-1-1-29 0,3 3-55 16,-3 2-84-16</inkml:trace>
  <inkml:trace contextRef="#ctx0" brushRef="#br0" timeOffset="153598.4275">29676 11719 179 0,'0'0'59'0,"0"0"-8"15,0 0-10-15,0 0-14 0,0 0-8 16,0 0-7-16,0 0-4 0,0 0-4 16,0 0 0-16,-69-7-1 0,31 24 2 15,-6 7-2-15,-6 6 1 0,-5 5 0 0,-7 7-4 16,-6 3 2-16,-9 5-3 0,-8 5-3 15,-8 4 0-15,-7 5-4 0,-8 2-2 16,-6 1-4-16,-5 2-3 0,0-4-1 16,1-3-11-16,2-5-19 0,11-5-19 15,2-7-27-15</inkml:trace>
  <inkml:trace contextRef="#ctx0" brushRef="#br0" timeOffset="154321.6953">24082 10657 206 0,'0'0'36'16,"0"0"-6"-16,0 0-13 0,0 0-8 0,0 0 0 15,0 0 1-15,0 0 3 0,-94 89-5 16,66-54-2-16,-3 8-4 0,-1 7 0 16,-4 5-2-16,-4 7 0 0,-4 5 3 15,-5 4-1-15,-1 4 0 0,-5 0-2 16,-2 6-3-16,-2 1 2 0,1 1 0 0,0-2 0 16,0-4 0-16,0-2 1 0,5-7 2 15,3-4-1-15,8-4 1 0,5-6-4 16,5-6-1-16,8-6-2 0,4-4-3 15,7-9-6-15,4-7-12 0,6-2-21 16,0-11-26-16,3 0-34 0</inkml:trace>
  <inkml:trace contextRef="#ctx0" brushRef="#br0" timeOffset="178797.8078">25335 12538 34 0,'0'0'25'0,"0"0"2"0,0 0 5 15,0 0 2-15,0 0-2 0,0 0-4 16,0 0-8-16,0 0-6 0,0 0-8 16,-31-38-7-16,31 38-4 0,0-2 3 15,0 2 0-15,3 0 6 0,9 0-1 0,7 6-3 16,5 2 6-16,2-1 3 0,6 1 2 16,6-2 2-16,4-3 0 15,7-1-2-15,4-2-3 0,5 0 0 16,4 0-3-16,4-5-2 0,4 1-2 0,1-2 0 15,3-1-4-15,0 0 2 0,-1 1-3 16,0 1 0-16,-1 3-1 0,-3 2-1 16,-1 0 4-16,2 1-2 0,-7 5 2 15,-1 0-3-15,-5 1 0 0,-3-2-1 16,-5 1 0-16,-6-1-1 0,-4-2 0 0,-1 0-4 16,-7-2-5-16,-2-1-10 0,-8 2-9 15,-3-2-4-15,-6 0 0 0,1 0 9 16,-1-2 3-16,-4-2-1 0,4-1 8 15</inkml:trace>
  <inkml:trace contextRef="#ctx0" brushRef="#br0" timeOffset="179293.8756">25481 12682 149 0,'0'0'52'0,"0"0"-9"16,0 0-13-16,0 0-12 0,0 0-10 15,0 0-6-15,0 0 2 0,0 0 2 16,0 0 2-16,0 0 2 0,14-7-5 16,11 7 0-16,8 0-1 0,3 0 1 15,5 0-1-15,3 0 2 0,3 0 1 0,3-2-1 16,5-1 0-16,1 1-3 0,3-1 0 16,2 0 1-16,-1 2-3 15,4-2 0-15,1 0-2 0,3-1 0 16,1 3 0-16,1-2-4 0,-1 2-2 0,0-1 2 15,-2 1-2-15,-3-1 4 0,-5 1 1 16,-3-1 0-16,-5 0-2 0,-3-1 0 16,-6 0 0-16,-6 2 2 0,-6-2 1 15,-8 0-2-15,-4 1 2 0,-6 1 0 16,-7-1 0-16,0 2 1 0,-5 0-2 0,0-2-3 16,0 2-2-16,2-1-4 0,-1 0-2 15,2-1-3-15,-3 1-8 0,0 1-14 16,0-3-16-16,-4 0-32 0</inkml:trace>
  <inkml:trace contextRef="#ctx0" brushRef="#br0" timeOffset="497990.3896">15720 3628 53 0,'0'0'13'0,"0"0"-3"0,0 0-1 16,0 0-6-16,0 0 0 0,0 0-5 16,0 0 2-16,0 0-1 0,0 0 0 15,0 0 1-15,-9-7 0 0,9 6 0 16,-1 1 0-16,1 0 2 0,-2 0 1 16,2-2 2-16,-1 2 2 0,1 0 7 15,0 0 7-15,0-1 9 0,0 1 8 16,-2 0 0-16,2 0 1 0,0-1-4 15,0 1-3-15,0 0-2 0,0-2-6 0,0 2-6 16,0 0-4-16,0-2-6 0,0 2-2 16,0 0-2-16,0 0-3 0,0 0-2 15,0 0-2-15,0 0 1 0,0-1-1 16,0 1 1-16,0 0 0 0,0 0 1 16,0 0 2-16,0-2-1 0,0 2-1 0,0 0 1 15,0 0 0-15,0 0 0 0,0 0 0 16,2-1 1-16,-1 1 2 0,7-2 1 15,-4 2-2-15,10-1 1 16,-2-1-2-16,-8 2-1 0,9 0 1 0,-7 0 1 16,6 0-2-16,-1 0 1 0,1 0 1 15,1 0-2-15,-5 0 1 0,3 0 1 16,-7 0-1-16,9 2-1 0,-7-2 0 16,4 1 0-16,3-1 1 0,-3 2 0 15,2-1 1-15,-7-1-1 0,1 2 0 0,-2-2-1 16,2 0 0-16,0 0 0 0,5 0 0 15,-5 1-1-15,5 1 1 0,1 0 0 16,-1 0 1-16,3 3 0 16,-4-2 1-16,8 2-2 0,-3-1 1 0,0 0-1 15,5 5 1-15,-1-4 1 0,-3 1-2 16,1 1 0-16,-1-2 0 0,0 3-1 16,0 1 0-16,0 1 2 0,-2-2-2 15,2 2 1-15,-1 0 1 0,2 1-3 16,-1 0 3-16,3-1 0 0,-3 0 0 0,2 2 1 15,1 0-2-15,-1-1 5 0,-1 2-4 16,0 2 4-16,1-1-2 0,-2 1-3 16,1-1 5-16,-1 1-3 0,1-2 0 15,-2 2 0-15,2 0-1 0,2 1-1 16,-2 0 3-16,2 4-3 0,-2-2 0 0,2-1 1 16,1 2-2-16,-2 2 1 15,0 0 1-15,0 2-2 0,1 3 3 16,1 1-1-16,0 1 0 0,0 0 0 15,0 1 0-15,-2-1 1 0,4 2 0 0,-2 0 1 16,-3 0 0-16,3-1 0 0,-1 1 3 16,2-2-5-16,-3 0 1 0,1 0 2 15,0 2-4-15,-2-1 5 0,4 0-5 16,-3 0 0-16,0-1 1 0,-1-1 1 16,1 1 0-16,-1-1-2 0,-3-2 1 0,2 2-2 15,-3-1 0-15,1-1-2 16,-2 3 2-16,2-1 1 0,-2 0 1 0,0 1 1 15,1 1 0-15,-2-2-1 16,4 0-1-16,-4 0-1 0,1-4 1 0,-1 2 0 16,-2-4-1-16,1 2 5 0,-1-3-4 15,0 4 4-15,-2-1-4 0,-1 1 0 16,1-1 2-16,-3 1-2 0,1-3 0 16,-3 1 0-16,1-6 0 0,-1 1 0 15,-1-7 0-15,1 4 0 0,-2-1 0 0,1-1 0 16,-1-1 1-16,0-4-2 0,2-1 1 15,-2-6-3-15,0 4 0 0,0 3 1 16,0-3 0-16,0 2-1 0,0-6 0 16,0 0-1-16,0 0-7 0,0 2-10 15,1-2-20-15,-1 0-41 0,0 0-45 16,0 0-112-16</inkml:trace>
  <inkml:trace contextRef="#ctx0" brushRef="#br0" timeOffset="500994.8516">15649 3628 47 0,'0'0'20'0,"0"0"0"16,0 0-1-16,0 0 0 0,0 0-2 16,0 0-3-16,0 0-2 0,0 0-1 0,0 0-4 15,0 0-1-15,0-8-2 0,0 6 0 16,0 2-2-16,0 0 1 0,0 0-1 15,0 0-1-15,0-1 2 0,0 1 0 16,0 0-1-16,0 0 2 0,0 0-3 16,0 0 0-16,0 0 3 0,0 0 1 15,0 0 2-15,0 0 1 0,0 0-1 16,0 0-2-16,0 0-3 0,0 0-2 16,0 1 2-16,0 1 0 0,0 4 0 15,0 0 1-15,-1 5-1 0,-1-1-1 0,1 1 2 16,-1 0 0-16,1-1 1 0,1 3 0 15,-2-1-2-15,1-1 1 0,-1 2-1 16,2 1 2-16,-1-1-2 16,-1 8 1-16,1-1 4 0,-1 6-4 0,2-2 1 15,-2-1 1-15,2 1 0 0,-3 2 2 16,3 1 0-16,0 1-1 0,0 1 1 16,0 1 3-16,0 0-3 0,0 1 2 15,0 0-1-15,0 2-1 0,3-1-4 16,-1-1-3-16,1-1-1 0,0-2 1 0,0-1 3 15,0 2 5-15,0-1 1 0,0 2-2 16,0-1-1-16,0-1-3 0,-2-2 1 16,2 2-4-16,1-1 2 0,-1-1-2 15,0 1 0-15,0 0 1 0,1 1 0 16,-1-3-1-16,2 3-1 0,-1-1 0 16,2 0 1-16,-2 0 1 0,-1 0 0 15,1 1 1-15,-2 1-2 0,1-1 1 16,0-1-1-16,0-2 0 0,0 0-2 15,-2-2 0-15,4 0 1 0,-3 2 1 0,1 0 0 16,0 3 3-16,-2 1 1 0,2 0-2 16,-1 2 1-16,-1-3-2 0,1-1-2 15,-2-7 1-15,1 0-1 0,-1-8 2 16,0 2 1-16,0 1-2 0,2-3 0 16,-2 0 1-16,1-1-1 0,-1 0 0 0,1-1-1 15,1 1 1-15,-1 0-1 0,1-1 1 16,0 2 0-16,1 6 1 0,-1-5-1 15,1 4 0-15,-2-3 0 16,1-3-1-16,1 4 2 0,-2-4-2 0,-1 0 1 16,3 0 0-16,-2-7 0 0,1 6 1 15,-1-5-1-15,-1-1-1 0,2 2 0 16,-2-6 0-16,0 0-1 0,0 0 1 16,1 3 0-16,-1-2-1 0,0 0 1 15,2 1 0-15,-2-1 0 0,1 5 2 0,2 1-2 16,-3-3 1-16,1 2 0 0,-1-2-2 15,2 1 1-15,-2-1-2 0,1 3-1 16,-1-7-3-16,0 0-3 16,0 0-5-16,2 2-3 0,-2-1-3 0,1 0-7 15,-1 0-9-15,0 1-10 0,3 4-12 16,0-1-5-16,3 2-13 0</inkml:trace>
  <inkml:trace contextRef="#ctx0" brushRef="#br0" timeOffset="501890.7971">15746 5600 211 0,'0'0'40'0,"0"0"-13"0,0 0-11 15,0 0-5-15,0 0-8 0,0 0-3 16,0 0-2-16,0 0-3 0,0 0 3 16,-12-2 3-16,12 2 1 0,0 1 3 15,0 9-3-15,3-3 3 0,5 4 4 16,-3-6 5-16,4 1 7 0,-2-2 1 16,3-3-4-16,6 4-4 0,0-4-5 15,6 4-1-15,1-2-7 0,-1 0 2 0,2 0-2 16,1 0 1-16,1 1-1 0,0-3 0 15,1 1 0-15,1-2 1 0,-2 0 0 16,1 0 0-16,2 0 0 0,0 0 1 16,0-1 0-16,0-1 2 0,-2-2-1 15,1 1 1-15,-2 0-2 0,1 0 2 16,-2 0-2-16,0-1 0 0,-1 2-1 16,-1 1 1-16,-7 1-1 0,3 0 1 15,1 0-1-15,5 0 2 0,5 0-3 16,-1 0 1-16,2 0 0 0,-3 1-1 0,1 1 1 15,-1-2 0-15,1 3 1 0,-2-3-1 16,-1 0 1-16,3 0 1 0,-1 0 0 16,-1 0-1-16,-1 0-1 0,0 0-2 15,-1 0-2-15,-1 0 4 0,0 0-1 16,0 0 1-16,1 0 2 0,1 0-4 0,0 0-2 16,-4 0 1-16,1 1 0 15,-2 2 0-15,-2 0 1 0,3 0 2 16,-1 0-1-16,4 2 1 0,-3-3 0 15,2 2-2-15,-1 0 2 0,-1-3-1 16,-6 3 2-16,1-2 1 0,-1-2 0 0,-3 1-1 16,5-1 1-16,-6 2-1 0,2-2-1 15,-3 0 3-15,2 0-2 0,0 0 0 16,-1 0 1-16,-1 0-1 0,0-3 3 16,0 1-2-16,-2-2-1 0,1 2-1 0,-6 0 0 15,2 1-1-15,-3-1-1 0,1 0 0 16,1 1-1-16,-1 0 1 0,-4 1 0 15,0-1-1-15,0 1-1 16,1 0-1-16,1 0 1 0,-1 0 0 16,6 0 1-16,-1 0 1 0,0 0-1 0,0 0-2 15,-6 0 0-15,0 0-1 0,0 0-4 16,1 0-4-16,1 0-9 0,-1 0-21 16,1 0-20-16,-1 0-38 0,-1 0-48 15</inkml:trace>
  <inkml:trace contextRef="#ctx0" brushRef="#br0" timeOffset="502434.9949">17123 5060 202 0,'0'0'52'0,"0"0"0"0,0 0-9 16,0 0-13-16,0 0-12 0,0 0-5 16,0 0-4-16,0 0-1 0,0 0 1 15,0 0-3-15,-16-40 0 0,16 34-1 16,0 2-3-16,0-1 0 0,0 2-2 15,0 3-1-15,0-2 0 0,0 2-1 16,0 0 2-16,2-2 2 0,0 2 0 0,-1 0-1 16,5 0 1-16,0 0 1 0,4 0 1 15,0 0-1-15,-3 0-1 0,2 4 2 16,-1-1-2-16,4 5 1 0,-1-1 3 16,4 3 0-16,-4-4 3 0,-1 2-2 0,1 0-1 15,-4-3 1-15,4 5-3 0,0-2 1 16,-2 3 0-16,3 3-1 0,-3 0-1 15,0-1 0-15,0 2 3 16,1 2-2-16,-3 1 3 0,2 4 0 0,-2 0-1 16,3 1 1-16,-3 3-1 0,1 2-3 15,-2-1 0-15,-2 0-1 0,3 2 0 16,-3 1 1-16,-1-1-3 0,0-2 0 16,-1-6 0-16,-1-2 0 0,-1-6-1 15,0-8 2-15,2 2-2 0,-2-7-2 16,0 0-5-16,0 0-18 0,-6-1-22 0,-10-8-20 15,0-9-44-15,-4-4-44 16</inkml:trace>
  <inkml:trace contextRef="#ctx0" brushRef="#br0" timeOffset="503086.3943">16138 3822 113 0,'0'0'38'0,"0"0"-1"0,0 0 4 16,0 0-1-16,0 0-1 0,0 0-4 15,0 0-2-15,0 0-5 0,0 0-8 16,0 0-7-16,-25-19-8 0,24 19-5 0,-1 0-3 15,-4 0-3-15,-4 0 2 0,-4 7 0 16,-4 5 0-16,1 3 4 0,-1 3-2 16,0 2 3-16,-1 3 0 15,-1 3-3-15,-3 2 0 0,-3 1 0 0,-2 3-2 16,1 3 0-16,-2-2 0 0,3 0 0 16,4-4 2-16,2-4 1 0,3-6 1 15,7-6 1-15,4-6 0 0,4-3 1 16,2-4 1-16,-1 0-3 0,1 0-3 15,0 1-6-15,-2-1-9 0,2 0-17 0,0 1-15 16,0-1-16-16,0 0-7 0,0 0-3 16,2-1 3-16</inkml:trace>
  <inkml:trace contextRef="#ctx0" brushRef="#br0" timeOffset="503557.7887">16441 3998 176 0,'0'0'44'0,"0"0"-4"0,0 0-7 0,0 0-5 15,0 0-5-15,0 0-3 0,0 0-5 16,0 0-4-16,0 0-5 0,0-2-4 16,0 2-2-16,0 0 5 0,-4 0 4 15,-4 13 2-15,-6 5 0 0,-4 8-3 16,-3 5-4-16,-3 3-2 0,-4 3-1 0,-1 4-5 15,-1 4 1-15,0 0 0 0,-2 3-3 16,3-3 5-16,0 0 0 0,2-2 0 16,2-5 4-16,2-6-2 15,3-5-2-15,3-6-1 0,5-7 1 0,1-2 0 16,3-1-1-16,-4-1 0 0,4 1-2 16,2-4-6-16,1-2-4 0,1-2-4 15,1 0-4-15,0 0 1 0,3-3-5 16,-1 0-4-16,1 0-6 0,0 2-6 15,0-1-15-15,1 4-13 0</inkml:trace>
  <inkml:trace contextRef="#ctx0" brushRef="#br0" timeOffset="503962.8004">16719 4279 173 0,'0'0'53'0,"0"0"-8"16,0 0-15-16,0 0-8 0,0 0-2 16,0 0 0-16,0 0-5 0,0 0-1 15,0 0-2-15,0 0-2 0,-6 24-1 0,-8-6-3 16,-1 0-2-16,-3 0-1 0,0 4-1 15,-4-1 0-15,-1 2-1 16,-4 3 0-16,3 1 3 0,-3 5-4 16,0 3-1-16,-1 2-2 0,2 0-1 0,0 4-2 15,-1 3 1-15,1-3 1 0,1-2-2 16,1-1 6-16,-1-6 0 0,8-7 0 16,5-9 0-16,3-2 0 0,3-7-2 15,3-3-3-15,1 1-2 0,2-5-5 16,-1 0 0-16,1 0-3 0,0 1-3 0,-2 0-2 15,1 5-5-15,-1 0-8 0,1-1-6 16,1 7-8-16,0-6-7 0,0 7-4 16,0 0-3-16</inkml:trace>
  <inkml:trace contextRef="#ctx0" brushRef="#br0" timeOffset="504386.479">16922 4682 54 0,'0'0'7'0,"0"0"0"16,0 0 5-16,0 0 5 0,0 0 10 15,0 0 14-15,0 0 5 0,0 0-5 16,-2 79-7-16,-12-48-11 0,-8 4-8 0,4 1 1 16,-5 4 1-16,-1-1 0 0,-2-1 3 15,0-1-1-15,1-2-1 0,-1-5 0 16,2-3-2-16,1-1-2 0,-2-2-1 16,3-2-3-16,-1-1-2 0,0 0-7 15,2 0 1-15,1-2-1 0,0-1 0 0,6-3 0 16,1-5-1-16,3 1-2 15,4-5-2-15,0 2-2 0,-1-3-3 16,3 4 0-16,-1-4-1 0,2-2-1 16,0 7-3-16,2-6-1 0,-2 7-4 0,1-1-1 15,1 1-3-15,-2 0-1 0,3-5-6 16,0 5-11-16,0-7-10 0,0 0-3 16,0 3-1-16,6-7-5 0</inkml:trace>
  <inkml:trace contextRef="#ctx0" brushRef="#br0" timeOffset="504754.7445">17214 5114 336 0,'0'0'60'0,"0"0"-11"16,0 0-18-16,0 0-12 0,0 0-9 16,0 0-4-16,0 0-3 0,0 0-1 15,0 0 0-15,0 0 2 0,-9 3-2 16,-4 9 2-16,-2 6 3 0,1-1-5 16,1 5 6-16,-3 1-2 0,2 2 0 0,-4-3 0 15,2 0-1-15,1-2-2 16,1-4-2-16,2 1 0 0,0-2 1 15,-1 0 1-15,0 0-1 0,1 0 0 16,3-3-1-16,0-2-2 0,3-3-1 0,3-4 0 16,0 1-2-16,3-4-2 0,-2 0-1 15,2 0-3-15,-1 1-5 0,1-1-15 16,-2 0-26-16,2 1-38 0,0-1-27 16,0 0-11-16</inkml:trace>
  <inkml:trace contextRef="#ctx0" brushRef="#br0" timeOffset="505023.7509">17312 5317 337 0,'0'0'71'16,"0"0"-17"-16,0 0-16 0,0 0-16 0,0 0-8 15,-88 83-4-15,70-63 0 0,0 2-4 16,0-1 1-16,4 1-3 16,-1 2 1-16,1-5 2 0,2 0-2 0,-1-5-1 15,6-3-4-15,-2-1 0 0,-1 1 0 16,5-4-4-16,-6 3-1 0,5-4-12 16,1-1-25-16,-2 1-55 0,4-4-72 15,-3 0-91-15</inkml:trace>
  <inkml:trace contextRef="#ctx0" brushRef="#br0" timeOffset="506426.3885">15643 2875 38 0,'0'0'15'0,"0"0"-4"0,0 0-2 15,0 0-2-15,0 0 1 0,0 0-1 16,0 0 2-16,0 0-5 0,0 0-2 16,2-12-4-16,-2 9 1 0,0 3 1 15,0 0 1-15,-2 0 2 0,1 0-3 0,-1 0 1 16,1 0-1-16,-1 0 2 0,1 0 1 15,-1 0-1-15,1 0 1 16,-1 0-1-16,0 0 0 0,-1 0 2 0,3 0-2 16,-1 0 2-16,1 0-1 0,-2 0-1 15,2 0-1-15,-1 0 0 0,1 0 1 16,-2 0 2-16,2 0 4 0,-1 0 5 16,-1 0 3-16,1 3 1 0,-1-3 1 15,1 1-4-15,-1-1-1 0,1 2-4 16,-1-2-2-16,1 1-2 0,-2 3 0 0,0 1 0 15,-2 4 0-15,0 1-1 0,2 0-1 16,-1 7 1-16,1-1 1 0,0 9-3 16,0 0 2-16,2 0-3 15,1 2-1-15,-2 2 1 0,2 1 3 0,-1 2-1 16,1 3 6-16,-2 2 0 0,0-2-1 16,-1 0-1-16,1-2-3 0,-1-1 2 15,-1-3-1-15,4-2-3 0,0-2 4 16,-1 2 4-16,1 4 3 0,0 1 4 15,0 2-5-15,0 1-4 0,0 3-2 0,0-3 2 16,0 1 0-16,0 0 1 0,1-2-5 16,2 1 0-16,0-2 2 0,0 0-4 15,2-1 4-15,0 2-2 0,-2-4-3 16,1 0 0-16,0-1 0 0,1-1 0 16,-2 2 0-16,0 1 1 0,1 2 0 0,-1 0 1 15,-3 2-2-15,1-3-2 16,-1 0-2-16,0-3 3 0,0 1 0 15,0-1 4-15,0-2-3 0,0-1 0 16,0 0 1-16,0-4-1 0,0 0 2 0,0 0-2 16,0-1 0-16,4 3-1 0,-1-3 1 15,-1 1-1-15,1 1 0 0,0 1 1 16,-2 1 0-16,2-1 1 0,0 1-1 16,-3-2 0-16,3 2-1 0,-1-1 1 15,0 1-1-15,-1-1 1 0,-1 0-1 0,2-7 0 16,-2 3 0-16,0-1 0 15,0-5 0-15,0 7 0 0,0-3 0 0,0-4 0 16,0 6-1-16,0-8 1 16,0-7-1-16,0 8 0 0,0-8 0 0,0 7 0 15,0-1 0-15,0 2 2 0,0 5 0 16,0-5 0-16,0 6-1 0,0 0-1 16,0 1 3-16,0 8-4 0,0-2 3 15,0-1-5-15,0 3-7 0,0-1-4 16,0 2-17-16,3 3-39 0,0-2-45 0,4 3-99 15</inkml:trace>
  <inkml:trace contextRef="#ctx0" brushRef="#br0" timeOffset="507942.4077">15678 5191 132 0,'0'0'10'0,"0"0"-4"16,0 0-6-16,0 0-1 0,0 0 2 15,0 0 2-15,0 0 3 0,0 0 7 16,0 0-1-16,0 0 2 0,-3 100-1 0,3-70 0 15,0 4 4-15,1 2 3 0,1 7 5 16,-2 2-9-16,1 5-6 0,-1 5-1 16,0 0-7-16,0 4 7 15,0 0-2-15,0 2 2 0,0 1 1 0,-3-3-3 16,2 1 0-16,0-5-3 0,-1-3 0 16,1-3 2-16,1-7 1 0,0-5 5 15,0-5 1-15,0-3 1 0,3-1-1 16,-1-2-1-16,1 2-5 0,0-3-3 15,-1 1 0-15,1 3 1 0,0 2 6 0,-1 3-2 16,0 3 1-16,-1 4-3 0,-1 1-6 16,0 5 1-16,0 5-2 0,0 7 1 15,-7 5 0-15,1 5 2 0,0 4-3 16,1-1 2-16,-1 4 0 0,-1-2-3 16,1 2 3-16,2-2-2 0,1-1-1 15,0 0 1-15,0-3 0 0,1 0 0 16,2-2 4-16,-1 1-3 0,-1-1 2 15,1-3 0-15,-1 0-3 0,-3-3 1 16,5-1-1-16,0-2 1 0,0-4-1 0,0-2 0 16,0-3-2-16,0-1 3 0,3 0 1 15,2-3-1-15,0 3 1 0,-1-2-2 16,1 1-1-16,-1-3 2 0,0 3-2 16,3-2 2-16,-1-2 0 0,0 2-2 15,0-4 1-15,0 0 0 0,1-2-1 16,-3-1 2-16,2-1-1 0,0-2 1 15,-2 0 1-15,1-3-2 0,0-3 2 16,-1-1-3-16,1-3 1 0,-2-8-1 16,-2-2 0-16,2-8-1 0,-1 3-1 0,-1-1 3 15,1 0 0-15,-1 1 1 0,0-2-1 16,2 4-1-16,-3-8 1 0,2 1-1 16,-2-2 1-16,0 3 0 0,0-1-4 15,0 0 2-15,0-6-1 0,0 0-3 16,0 0-1-16,0 1-6 0,2 1-16 0,-2-2-14 15,0 0-35-15,3 0-23 0,2 0-46 16</inkml:trace>
  <inkml:trace contextRef="#ctx0" brushRef="#br0" timeOffset="509090.1948">15727 5730 61 0,'0'0'6'0,"0"0"-1"16,0 0 1-16,0 0-2 0,0 0 3 16,0 0 3-16,0 0 1 0,0 0 7 15,0 0 4-15,0 0 7 0,10 27 0 16,3-19 2-16,3-3-6 0,-1-2-5 16,2-1-5-16,2 0-2 0,0-2-2 15,8 0 3-15,-1 0 1 0,0 0 1 16,1 0 0-16,1 0 0 0,-2-2-1 15,2-2-1-15,-2 1-5 0,1-2-2 16,3 1-3-16,-1-1-1 0,3-1-2 0,1 0 2 16,2 0-3-16,1-2 1 0,2 1-1 15,-1-1 0-15,1-1 0 0,0 2-1 16,-2-1 2-16,3 0-1 0,-2 2 1 16,0 1-1-16,0 0 0 0,-2 1 1 15,1 3-1-15,-4 1 0 0,-2 0 0 0,-1 0 0 16,-3 0 1-16,0 0 1 0,-1 0-2 15,-1 1 0-15,1 3 0 16,-3-3 0-16,-5-1 0 0,2 2 3 16,0-2-2-16,-1 0 2 0,1 0 1 0,-3 0 2 15,-3 0 2-15,0 0 0 0,-1 0-2 16,-2 0-2-16,3-2-2 0,-3 1 2 16,3 1 1-16,0-2 1 0,9 0 0 15,-5 1-3-15,3 0-2 0,-1-1-1 16,-6 2-1-16,0 0 1 0,6 0 0 0,0 0 1 15,-2 0-1-15,2 2 0 0,-3-1 0 16,1 2 0-16,-1 0 1 16,0 1 1-16,-6-3-2 0,1 0 2 15,0 0-1-15,-5-1 1 0,6 2 0 0,-6-2 1 16,0 0 0-16,7 0 0 0,-6 0-1 16,-1 0 0-16,1 0-1 0,-2 0 0 15,1 0-1-15,1 0 0 0,-2 0 0 16,-5 0 1-16,0 0 2 0,0 0-1 15,2 0 2-15,-1 0-2 0,1 0-3 0,-1 0-4 16,1 0-8-16,-2 0-15 0,0 0-32 16,0 0-51-16,0-4-73 0</inkml:trace>
  <inkml:trace contextRef="#ctx0" brushRef="#br0" timeOffset="509722.0751">17241 5047 345 0,'0'0'43'0,"0"0"-10"15,0 0-11-15,0 0-9 0,0 0-9 16,0 0-4-16,0 0-2 0,0 0 1 0,0 0-4 16,-9-26 2-16,9 26 0 0,-2-1-2 15,2 1 2-15,-2-2-3 0,2 2 3 16,0 0-1-16,0 0 4 0,0 0 4 16,0 0 3-16,2 0-1 0,2 0 1 15,3 5 0-15,-1-1-1 0,0 1 1 16,0 2 1-16,1-1-2 0,0 4 2 0,-1-3-2 15,3 4 0-15,0-2 2 0,-1 4-1 16,2 1 3-16,1 0-1 0,-2 0-3 16,-2 2 3-16,2 1-5 15,0 1 2-15,-2 0-3 0,-1 0 0 0,1 1-2 16,-4 1 1-16,5 1 1 0,-5 1 0 16,0 1 1-16,-3 1 0 0,2-1-1 15,-2 1 0-15,0 1 0 0,0-2-1 16,0-1 1-16,0-4-1 0,0 1 1 15,0-1 0-15,0-5 1 0,-2 4-1 0,2-6 2 16,-1 0-1-16,-1 0 0 0,1-7 0 16,-1 6 0-16,2-3-2 0,-1-3 0 15,1 3-1-15,0-7 0 0,0 0-1 16,-2 3 1-16,1 2 0 0,1-1 0 16,-4 2 0-16,4-6 0 0,0 0 1 0,0 0-1 15,0 1 0-15,0-1-1 16,-1 2 0-16,1-2-1 0,0 1-2 15,0-1-1-15,0 1-2 0,0-1-3 16,0 0-5-16,0 2-5 0,0-2-13 0,0 0-16 16,0 0-26-16,0 0-35 0,0 0-52 15</inkml:trace>
  <inkml:trace contextRef="#ctx0" brushRef="#br0" timeOffset="509954.3599">17451 5704 460 0,'0'0'62'0,"0"0"-23"0,0 0-17 0,0 0-11 15,0 0-11-15,0 0-3 0,0 0-2 16,0 0 0-16,0 0 1 0,0 0-1 0,-18 9-2 15,16-4-7-15,-3 5-19 16,2 0-36-16,0 0-46 0,0 1-67 16</inkml:trace>
  <inkml:trace contextRef="#ctx0" brushRef="#br0" timeOffset="510824.0873">16618 4705 82 0,'0'0'32'16,"0"0"-2"-16,0 0-4 0,0 0-4 15,0 0-7-15,0 0-3 0,-28 86-3 16,14-68 0-16,2 3 0 0,-6 2 0 15,-3 1 0-15,0 3-2 0,-4 1-1 0,1 3 1 16,-4-2 1-16,2 0 0 0,-2-2 1 16,1 0 4-16,1-2 0 0,0-1 0 15,3-1 2-15,2 0-5 0,1-1 3 16,0 2-3-16,1-1-1 0,-1 2-3 16,0-1-3-16,1 1 0 0,-1-2 0 15,1 4-1-15,-1-3-1 0,1 0 0 16,1 0 4-16,0-1-4 0,2-2 3 15,-3-1-1-15,3-2-3 0,6-6 0 16,1-1-1-16,-2 1 1 0,2 2 1 0,-3 1-4 16,1 1 3-16,2-8-1 0,2 3-1 15,1-5 2-15,3-3-1 0,2 0 2 16,1-3 1-16,-2 0 2 0,2 0 0 16,0 1 1-16,-2-1-1 0,2 0 3 15,-2 2-5-15,2-2-8 0,0 0-9 0,0 0-11 16,0-6-3-16,0-4-6 0,7-6-11 15,2 5-14-15,3-6-13 16,-1 3-9-16,1-1-2 0</inkml:trace>
  <inkml:trace contextRef="#ctx0" brushRef="#br0" timeOffset="511642.792">16220 4441 114 0,'0'0'24'15,"0"0"-5"-15,0 0-2 0,0 0-7 16,0 0-1-16,0 0-3 0,0 0 2 16,0 0 0-16,0 0 1 0,0 0-2 15,-40 80-3-15,25-51 3 0,-2 3 2 16,2 3 0-16,-3 2 0 0,2 1-3 0,-3 1-3 15,1 2-1-15,-2 1 3 0,2 3 3 16,-3-1 4-16,0-4-7 0,-2-3 2 16,-2-4-1-16,3-5 1 15,3-5 0-15,1-5 0 0,3-5-1 0,5-2-1 16,-1-3-3-16,0 2-1 0,4-4-2 16,-4 3 1-16,3-2-2 0,2-1-1 15,1 1 2-15,0 1-2 0,0 1 1 16,0 0-1-16,-2 5 0 0,4-4 0 15,-1 4-3-15,1-3 2 0,0-1-8 0,-1 0 0 16,2-5 0-16,2 2-1 0,0-7 4 16,-1 4 1-16,1 2 5 0,-2-1 0 15,2 0 3-15,0-5 0 0,-1 0-3 16,1 0-2-16,0 2-4 0,0 0-5 16,0-1-9-16,0 1-20 0,0-1-35 15</inkml:trace>
  <inkml:trace contextRef="#ctx0" brushRef="#br0" timeOffset="512249.492">16058 3852 30 0,'0'0'11'15,"0"0"-2"-15,0 0 0 0,0 0-2 16,0 0 1-16,0 0 3 0,0 0 3 16,0 0 3-16,0 0 3 0,-69 65-5 0,56-46 0 15,-3 1-8-15,1 1-5 16,0 1 0-16,-3 1 0 0,1 4 0 15,-3 3 0-15,-1 3 1 0,0 5-3 16,-2-1 0-16,1 3-2 0,-1-3 1 0,1-2-1 16,3-7 1-16,2-2 0 0,2-3-5 15,1-5-2-15,5-6-5 0,2 0-6 16,1-4-4-16,3-5-12 0,2 2-7 16</inkml:trace>
  <inkml:trace contextRef="#ctx0" brushRef="#br0" timeOffset="513775.3273">15562 3776 48 0,'0'0'8'0,"0"0"-1"0,0 0-2 16,0 0 0-16,0 0 0 0,0 0-3 15,0 0 0-15,0 0 1 0,0 0-1 16,90-26 2-16,-71 24-1 0,5-3 2 15,-3 0-1-15,-1 2-2 0,0-1 0 0,-7 3 1 16,4-3 0-16,-2-1 1 0,-3 4-1 16,5-3 1-16,-7 2 2 0,3-1 0 15,-3 0 2-15,0 1 2 0,2 1 3 16,-8-1 6-16,2 2 3 0,-6 0 4 16,0-1 0-16,0 1-5 0,1 0-5 0,1-2-8 15,-1 2-4-15,1 0-3 16,-1-1-2-16,1 1-1 0,-1 0-3 15,2 0 2-15,4 0 1 0,3 0 2 16,-1 0 1-16,8 4 0 0,-2 1-1 0,-1 1 0 16,4 1 2-16,0 0 4 0,2-1 1 15,-2 1 0-15,4-2-4 0,-1 1-1 16,-2 0-2-16,3 0-2 0,-1 2 0 16,1 0-4-16,1 0-7 0,5 4-12 15,-2 4-28-15,4 2-67 0</inkml:trace>
  <inkml:trace contextRef="#ctx0" brushRef="#br0" timeOffset="514749.8908">16593 6272 234 0,'0'0'75'0,"0"0"-6"0,0 0-13 16,0 0-10-16,0 0-11 0,0 0-13 16,0 0-8-16,0 0-7 15,0 0-4-15,0 0-1 0,-1-34-4 0,1 27-3 16,0 2-1-16,0-3 0 0,10-2 4 16,2 4 1-16,8-1 2 0,-6 3-1 15,4 1-2-15,0 3 1 0,-5-3-2 16,8 3-2-16,-4 0 3 0,-1 0 1 15,4 5-1-15,-5 2 4 0,-2 3-2 0,-2 1-3 16,-2 5 3-16,-5 3-2 16,-1 3 2-16,-3 3 3 0,0 2 0 0,-6-2 3 15,-1 0-4-15,0-3 0 0,0-8 0 16,2-5 3-16,4-4 3 0,-2-3 3 16,0 2 6-16,0-1 5 0,2 0 3 0,1-3-1 15,-3 0-6-15,-2-6-11 16,1-10-7-16,-4-6-2 0,5-5 0 15,1-2 1-15,2-4 1 0,3-1-3 16,8-3 1-16,1 2-3 0,1 3 2 0,3 2 0 16,0 6-2-16,3 3-4 0,-1 2-3 15,0 6-7-15,4 4-10 0,-1 1-13 16,1 2-27-16,4 2-28 0,0-3-77 16</inkml:trace>
  <inkml:trace contextRef="#ctx0" brushRef="#br0" timeOffset="515558.7121">14942 4693 446 0,'0'0'66'0,"0"0"-17"0,0 0-20 0,0 0-11 16,0 0-10-16,0 0-5 0,0 0-3 15,0 0-1-15,0 0-1 0,0 0-6 16,-16-21-4-16,16 19-4 0,0 2 1 16,0-1 5-16,0 1 3 0,3 0 5 15,10 0 2-15,7 0 0 0,3 1-1 0,1 4 2 16,-3 2 0-16,1 1-1 0,-2 4 1 15,0-3-3-15,-3 5 0 0,0 0 0 16,-2 1-2-16,-3 2 2 16,-2-1-1-16,2 1 1 0,-7-3 2 0,0 0 0 15,-2-4-1-15,-2 1 1 0,2 0-2 16,-3-5 2-16,2-1 0 0,-2-5 0 16,0 0 4-16,0 0 3 0,0 2 4 15,1 0 3-15,-1-1 4 0,0 0 3 16,0-1-2-16,0 0-5 0,-1 0-4 0,-5-6-5 15,-2-8-2-15,-2-4 1 0,2-1-2 16,2-3-2-16,2 0 0 16,2-2-2-16,2-2 1 0,0 1-2 15,2 0 0-15,2 0-2 0,3 1 1 0,5 0 0 16,-2 1 0-16,4 2-1 0,1 3-3 16,-1 1 2-16,5 5-7 0,-5 4 0 15,1 2-9-15,2 6-12 0,1 0-9 16,6 0-16-16,-1 3-16 0,1 5-29 15,0-1-45-15</inkml:trace>
  <inkml:trace contextRef="#ctx0" brushRef="#br0" timeOffset="523391.5663">18383 5672 222 0,'0'0'40'16,"0"0"-8"-16,0 0-9 0,0 0-6 15,0 0-8-15,0 0-4 0,0 0-5 16,0 0-4-16,0 0 0 0,0 0 1 16,-5-15 4-16,5 13 2 0,11 2 2 15,8-1 0-15,4 1 0 0,6 0 2 16,6 0-3-16,1 0 1 0,6-4 1 15,5 2-1-15,3-4-1 0,2 0 1 16,4-2-1-16,0 1-8 0,1-1 3 0,1 0 1 16,-2 2-1-16,1 2 1 0,-4 2 1 15,-1 1-2-15,-1 1 2 0,-2 0 4 16,-1 0-4-16,-2 0 0 0,-3 0-3 16,-2 0-4-16,-2 0 2 0,-4 0-1 15,-4 0 6-15,0 0 0 0,-2 0 2 0,-2 0-2 16,1 0 0-16,-2-1 0 15,-2-4 0-15,-1 0 0 0,-8 2-1 16,1 0-1-16,-6 0-1 0,1 2 0 16,0-3-1-16,-7 3 0 0,8 0-3 0,-5 1-1 15,4 0-1-15,4-2-1 0,-5 0-1 16,2 2-9-16,-7-1-11 0,8 1-4 16,-7 0-20-16,7 0-5 0,2 0-15 15</inkml:trace>
  <inkml:trace contextRef="#ctx0" brushRef="#br0" timeOffset="525210.8979">18058 5755 61 0,'0'0'21'15,"0"0"-3"-15,0 0 1 0,0 0 0 16,0 0 5-16,0 0 0 0,0 0-2 16,0 0 3-16,0 0 1 0,0 0 3 15,-17-55 5-15,15 52 0 0,1-10-8 16,1 7-8-16,-2-7-11 0,1-9-10 16,1 1-3-16,0-6 6 0,0 2 0 15,0 7 7-15,0 0 8 0,1 0-3 16,-1 0 2-16,3-8-12 0,-1 0-8 15,2 0 1-15,-1-1 1 0,6 1 8 0,-2-1-3 16,0 0 0-16,0 0-1 0,1 2 2 16,0 0 0-16,-1 0-2 0,1-2-2 15,2-1-6-15,3-2 4 0,0 1-1 16,3-1 4-16,0 0 3 0,-2 2 2 16,2 1 0-16,-2 4 0 0,-2 0 0 0,1 0 0 15,0 3 0-15,-1 0 2 16,1 1 6-16,-2-1-4 0,5-1-1 15,0-1 0-15,4-5-7 0,5 2 2 16,-2-1 4-16,3 0 0 0,-1 2 1 0,-4 1-2 16,0 0-2-16,0 2-1 0,2-2 0 15,2-1-1-15,0 1-4 0,-1 0 5 16,1 2-4-16,-4 2 1 0,-2 2 5 16,-1 2-3-16,-2 0 0 0,-1 1-1 15,2-2-1-15,1 1 0 0,2-1 1 0,1-2-1 16,0 4-2-16,2 0 0 15,-2 0 1-15,-1 4 0 0,0 0 0 0,-5 4-4 16,-5 1-3-16,-2 2-3 16,-3 1 5-16,-1 0 0 0,5 0 3 0,4-1 6 15,3-1 3-15,10-2 1 0,0 0 3 16,3-1-3-16,0-3-2 0,-1 3-3 16,1-2 1-16,0 1 0 0,0 0-3 15,0 1 3-15,1 1-2 0,2-2 0 16,2 3 1-16,-1-1 0 0,-1-1-1 0,-1 2 1 15,0 1-2-15,-2 1 1 0,-3 2-1 16,-3 1 0-16,2 0 1 0,-2 0 0 16,-2 0-1-16,0 1 0 0,0 2 0 15,-1 0-1-15,0 0 4 0,0 2-1 16,0-2-1-16,-6 0 0 0,4 0-1 16,-2 0-2-16,2-1 1 0,4 3-1 15,0-1 0-15,-1 0 4 0,2 3-2 16,-1-4 2-16,4 3 0 0,-1 1-2 15,-1-1-3-15,-2 1-2 0,-2 1 2 0,1 3 3 16,-1 1 3-16,2 0 1 0,1 1-2 16,1 2 0-16,-2-3-1 0,3 3-1 15,-2-2 0-15,0 0 0 0,-3 2-2 16,2-3-5-16,-4 1-1 0,0-1 0 16,1 2 6-16,-2 0 2 0,2 1 1 0,0-1 3 15,-2-1-3-15,2 1 0 16,-2-1 3-16,1 1-3 0,-1 2 3 15,0-3-1-15,0 3-1 0,3-3 1 16,0 2 0-16,1-1-1 0,3-1-1 0,-1 1 0 16,-2-1 2-16,1-2-2 0,-2 1 0 15,2 1 0-15,-2-1 0 0,1 0-2 16,0 0 2-16,1 0-1 0,-3 2 1 16,-1 0-2-16,0-1 1 0,-1-1-2 15,-4 3-2-15,2-2 1 0,-4 1 0 0,1 2 3 16,-1 1-1-16,0-1 0 15,-2 3-6-15,0-1 3 0,0 1 5 16,0 1 5-16,1 3 2 0,0-2-2 16,0 1-2-16,0-2-2 0,-1-2-1 0,1 0 0 15,0 0 1-15,-1-2 2 0,-1 3 0 16,2-1 1-16,-1-1 1 0,-2 1-5 16,1-6 3-16,-1 2-3 0,-1 0 0 15,-2-7 1-15,3 7-1 0,-1 0 1 16,-3-7-1-16,4 6 0 0,-4-3 0 0,1-3 0 15,-1 3 0-15,0-1 1 0,2-1-1 16,-4-4 0-16,2 5 0 0,-2-4 0 16,1-1 0-16,-1 1 0 0,-1-1 0 15,3 1 0-15,-2-1-1 0,1 1 1 16,-2-5-1-16,0 0 1 0,0 0 0 16,0 0 0-16,0 0 1 0,1 2-1 15,-1-1 1-15,0 1-2 0,2-1 1 16,-2 0 0-16,0 1 0 0,1-1 0 15,-1 1 0-15,0-1-1 0,2 1 0 0,-2 0 1 16,0-1-2-16,1 1 2 0,-1-1 0 16,2 1 0-16,-2-1 0 0,1 0 2 15,-1 1-2-15,0 0-2 0,2-1 2 16,-2 1 0-16,0-1 0 0,1 1 0 16,-1-1 0-16,0 1 0 0,1-1 0 0,-1 1 0 15,0-1-1-15,2 1 1 16,-2-1-2-16,0 1-1 0,0-1-7 15,0 1-7-15,0 4-6 0,-3 2-12 16,-6 2-23-16,-6 4-12 0,-2-3-6 0,0-3 1 16,-2 2 1-16</inkml:trace>
  <inkml:trace contextRef="#ctx0" brushRef="#br0" timeOffset="526453.9198">18197 5765 201 0,'0'0'44'15,"0"0"-10"-15,0 0-8 0,0 0-11 16,0 0-5-16,0 0-5 0,0 0-4 16,0 0-1-16,0 0-1 0,0-30 2 15,4 27 0-15,1 2 0 0,5 0 1 16,1 1 2-16,1 0 5 0,7 0 4 15,-3 0 1-15,-3 0-3 0,4 0-2 16,-4 0-2-16,0 0 2 0,9 0 5 0,1 0 3 16,6 0-1-16,-3 0-2 0,0 0-5 15,-7 0-3-15,-2 0 0 0,5 0 1 16,2 0 0-16,8 0-3 0,0 0 2 16,3-2 2-16,2-1-2 0,6 0 2 15,2-1-4-15,4-1-2 0,-1-1 0 0,1 2-3 16,-5-1-3-16,-4 4 1 0,-7-1-3 15,-2 2 3-15,-1 0 3 16,5-2 3-16,3 2 1 0,4-2-2 16,4-1-2-16,-3-3 0 0,0 2 0 0,-3 1-1 15,-1-1 1-15,-2-1 0 0,1 2-2 16,-3-1-1-16,-1 0 0 0,0 2-2 16,-1-2 3-16,0 2 2 0,2-3 0 15,4 2 0-15,-2-2 0 0,2 0 0 16,1-1-2-16,-2 3 2 0,0-1-1 0,-2 1 0 15,-2 0 1-15,-3 2 0 0,1-3 1 16,2 1 2-16,-1 1-3 16,0 0 0-16,0-3 0 0,-1 3 0 15,-6-3-2-15,0 1 1 0,-9 1-6 0,1 1 2 16,1-1 3-16,2 0 1 0,5-2 3 16,-2 0 1-16,-1 1-1 0,-6 1 0 15,-3-2 1-15,4 1-2 0,-4-1 2 16,9-1-1-16,-1 1 0 0,-2 1 0 15,5 1-2-15,-2-2-1 0,-3 3 1 0,-2-2-1 16,-1 2 1-16,2 0 0 0,-1-1 0 16,2-1-1-16,-2 3-2 0,-8 0 0 15,-3 1-2-15,4-1 3 0,-6 1 3 16,0 0 0-16,8-2 1 0,-8 2 3 16,7-3-1-16,1 1 0 0,-7 1 0 0,4 0-2 15,-6-2 1-15,1 2 2 16,0 1 0-16,-5 0-3 0,0-2 1 15,0 2-4-15,2 0 3 0,-1 0-1 16,1 0 1-16,-1 0 0 0,1 0-2 0,-2-1 1 16,1 1-1-16,1 0 0 0,-1 0 0 15,1 0 0-15,-1-2 0 0,0 2-1 16,7 0 1-16,-1-1 0 0,0 1 0 16,-1 0-1-16,-2 0 0 0,2 0-1 15,1 0 1-15,-1 0 2 0,-6 0-1 0,0 0 2 16,0 0-2-16,1 0 0 0,1 0 2 15,-1 0 3-15,1 0-2 16,-1 0 0-16,5-1 1 0,0 1-3 16,8-4 2-16,4 3-2 0,0-1 2 0,10-3-3 15,-2 0 0-15,0 0-1 0,-1 0 1 16,-7 3-2-16,1-1 2 0,-9 0 2 16,-4 1-2-16,0 2-2 0,-6 0 2 15,0-2 0-15,0 2 2 0,1 0 0 16,1 0 0-16,-1-1-1 0,2 1-1 0,-2 0-2 15,1 0-6-15,-1-2-9 16,1 2-23-16,-1 0-35 0,-1 0-59 0,0 0-132 16</inkml:trace>
  <inkml:trace contextRef="#ctx0" brushRef="#br0" timeOffset="527333.9367">18483 4730 126 0,'0'0'21'0,"0"0"-13"15,0 0-5-15,0 0 4 0,0 0 1 16,0 0-1-16,0 0 2 0,-59 92-3 0,47-51-2 16,0 6-2-16,0 3-2 0,-1 4-2 15,-4 5-2-15,0 3 4 0,-3 2 1 16,-3 5 1-16,-1 4 1 0,-4 2-4 16,3-1-3-16,-1-4 2 0,3-8-10 15,7-13-2-15,2-11 0 0,8-16 1 0,2-10 4 16,4-5 3-16,0-7 2 0,0 0-2 15,0 0-2-15,0 0 7 16,0 3 0-16,0-3-4 0,12 0-3 16,6-12-13-16,8-6-28 0</inkml:trace>
  <inkml:trace contextRef="#ctx0" brushRef="#br0" timeOffset="527747.1132">19290 4277 81 0,'0'0'31'0,"0"0"-6"0,0 0-8 16,0 0-4-16,0 0 0 0,-42 96 2 15,31-77 2-15,-2 3-1 0,-2 2-5 16,-1 4 2-16,-1 2-3 0,-5 8 5 16,-2 8 0-16,-5 4-7 0,-3 7-5 15,-4 8-1-15,-2 3-5 0,0 5 2 16,0 4 0-16,0-2-1 0,3 0-5 15,3-3-4-15,2-1 3 0,1-5-2 16,3 0 5-16,2-3 0 0,3-4-7 0,0-5-7 16,3-7 0-16,5-11-6 0,6-13-3 15,2-9 3-15,4-8 1 0,1-6 3 16,0 0 9-16,0 0-16 0</inkml:trace>
  <inkml:trace contextRef="#ctx0" brushRef="#br0" timeOffset="528122.9436">19935 4518 268 0,'0'0'51'0,"0"0"-22"0,0 0-13 15,0 0-12-15,0 0-4 0,0 0 0 0,0 0 3 16,0 0 7-16,0 0 0 0,0 0 3 16,-34 80-6-16,9-40-5 0,-1 7 2 15,-10 11-1-15,-3 9-1 0,-6 7-1 16,-6 8-2-16,-2 2 1 0,3 1-2 15,1-3-5-15,7-5-3 0,4-3-3 0,4-5 3 16,7-8 0-16,5-7 5 0,3-11-3 16,9-16-1-16,3-7 3 0,3-9-6 15,2-7-5-15,1 0-23 0,1-4 2 16,1 0-16-16,13-8-55 0</inkml:trace>
  <inkml:trace contextRef="#ctx0" brushRef="#br0" timeOffset="528464.836">20433 4669 229 0,'0'0'62'0,"0"0"-2"15,0 0-12-15,0 0-18 0,0 0-19 16,0 0-6-16,0 0-7 0,0 0 0 16,0 0 0-16,5-12 2 0,-12 25 3 0,-4 9 0 15,-8 11-5-15,-3 5-2 0,-5 9 2 16,-5 6 1-16,-3 5-2 0,-4 6 2 16,0 3-7-16,0-1 0 0,3 2-5 15,-2-1-2-15,7-3 3 0,0-3-7 16,6-7-2-16,4-7-1 0,4-10 2 0,6-11 10 15,7-13 5-15,2-7 3 16,2-6-4-16,0 0-11 0,12-2-19 16,11-12-25-16,6-9-32 0</inkml:trace>
  <inkml:trace contextRef="#ctx0" brushRef="#br0" timeOffset="528745.8182">20732 4880 80 0,'0'0'49'0,"0"0"-1"0,-44 93-13 15,21-56-16-15,-3 5-10 16,-4 1-5-16,-2 4 3 0,-2 5-3 15,-1 0 0-15,-1 0-4 0,2-2 0 16,4-7-4-16,4-5 1 0,7-9-1 0,8-9 0 16,2-5-2-16,3-6-6 0,3-6-7 15,2 2-6-15,1-5-5 0,-2 0-18 16,2 0-33-16</inkml:trace>
  <inkml:trace contextRef="#ctx0" brushRef="#br0" timeOffset="528951.918">20862 5188 190 0,'0'0'74'16,"0"0"-8"-16,-25 85-7 0,11-53-32 0,-2 3-16 15,-4 1-11-15,-2 3-8 0,2-5-14 16,-2-1-29-16,1-4-94 0</inkml:trace>
  <inkml:trace contextRef="#ctx0" brushRef="#br0" timeOffset="532861.9937">11302 3166 174 0,'0'0'54'0,"0"0"-8"15,0 0-6-15,0 0-13 0,0 0-8 0,0 0-6 16,0 0-4-16,0 0-2 0,0 0-4 16,3-7 1-16,0 7-3 0,-3-2 0 15,0 2-2-15,0-1 0 0,0 1-4 16,1 0 3-16,-1 0 0 0,2 0 1 16,-2 0 1-16,1 0 1 0,1 0 0 15,-1 0 1-15,1 0 0 0,0 0 2 16,6 0 2-16,-4 0 2 0,9 0 2 15,-3 0 0-15,3 0-1 0,-1 0-2 16,2 0-4-16,5 0-1 0,-2 0 3 0,8 1 1 16,-1-1 0-16,0 2-2 0,2-1 0 15,0 1-1-15,3 0 0 0,1 1 3 16,0 1-1-16,1-1 0 0,1 0-1 16,-5 0-2-16,5 1 0 0,-5-2-1 15,1 1 1-15,-4 2 4 0,1-1-5 0,1 2 5 16,-1-1-6-16,-1 0-2 15,-1 0 2-15,-2 1 0 0,-1 0-1 16,-3 1 1-16,-1-1-1 0,1-1-5 16,-4 3 6-16,2 1-3 0,1 2 7 0,2 0 2 15,0 1 1-15,2 0 0 0,3 0-2 16,-1 0-3-16,3 0 1 0,-1 1-2 16,1 0 0-16,-2 2 1 0,2 1-1 15,-1-2 1-15,2 2-1 0,0-1 0 16,-1 2 0-16,1 0-1 0,0 0 1 0,0 1-1 15,1 2 1-15,2 2-2 16,0-1 2-16,1-2-1 0,1 3 1 16,-1-2-1-16,-4 0 0 0,2-2 0 15,-1 0 1-15,-2 0-2 0,-1-1 0 0,1-1-1 16,-3 0-1-16,1 0 3 0,0 4 0 16,1 0 7-16,1 3 1 0,1 1 4 15,0 0-2-15,2 0-3 0,-4 1-7 16,-1-3 0-16,-1 1 0 0,-2 1 0 15,0-1 1-15,-2-1-1 0,2 1 2 0,-1 0 0 16,0 0-1-16,-1 0 0 0,0 2 1 16,2-2-2-16,-3 2 3 0,1-1-2 15,-4 0 1-15,2-1-1 0,0-1 1 16,-1-1-2-16,0 0 1 0,0-1 0 16,1 0 0-16,-2-2 1 0,3 2 0 15,0-2-2-15,0 0 1 0,-1 2 2 16,1 0-3-16,1-1 5 0,0 2-5 15,1-1 0-15,-3-2 0 0,3 2-1 16,-2-3 1-16,-1 1 0 0,-1-1 0 0,-1 0 0 16,-2-1 0-16,-1 1 0 0,2-2 0 15,-1 2 0-15,-1-3 0 0,-2 1-2 16,1 0 2-16,-4-4 0 0,2-1 0 16,0 3 2-16,-2-6-2 0,1 5-2 15,-2-6 2-15,-2-3-1 0,2 4 1 0,-4-2 0 16,1-1-1-16,1 2 0 0,-3-6 0 15,0 0 0-15,0 0-1 0,1 1 1 16,-1 1-1-16,0 4-2 16,0-1-3-16,0 2-5 0,3-1-9 0,-3-6-22 15,1 6-39-15,1 0-58 0,-1-1-127 16</inkml:trace>
  <inkml:trace contextRef="#ctx0" brushRef="#br0" timeOffset="534886.176">11234 2800 75 0,'0'0'31'0,"0"0"-4"0,0 0-3 15,0 0-2-15,0 0-6 0,0 0 3 16,0 0-1-16,0 0-1 0,0 0 0 16,0-15-2-16,0 13-2 15,0 1-1-15,0 0-3 0,0-2 0 0,0 3 2 16,0-1-2-16,0 1-2 0,0-1-1 16,0 1-3-16,0-1 0 0,0 1-3 15,0-2 0-15,0 2 0 0,0-2-3 16,0 2 1-16,0-1 0 0,0 1 1 15,0 0 1-15,0 0-2 0,0-1 0 0,0 1 0 16,-1 0-2-16,1 0 0 0,0 0-1 16,-2 0-1-16,2 0-3 0,-1 0 1 15,1-2-2-15,0 2 5 0,0 0 1 16,-2 0 2-16,2 0 2 0,0 0 0 16,-1 0 1-16,1 0 0 0,-3 0 0 0,3 0 2 15,0 0-2-15,0 0 0 16,0 0 0-16,0 0 0 0,0 0-1 15,0 0 0-15,0 0 0 0,0 0 1 16,-1 0 2-16,1 0-1 0,0 0 0 0,0 0 0 16,0 0 0-16,0 0 0 0,0 6 1 15,0-2-2-15,0 7 1 0,4-1-2 16,-3 0 1-16,2 6 0 0,-1 3 1 16,-1 4 2-16,-1-1 1 0,3 0-2 15,-2 0 0-15,2 1-2 0,0 0 0 0,0-1 6 16,0 1 1-16,0 0 0 15,1 1-2-15,-1 0-4 0,3-2-2 16,-2 1 1-16,1 2 4 0,-1 2 9 16,2 1-3-16,-1 2 0 0,0 2-2 0,-2 0-5 15,0-1-2-15,-2 0 1 0,-1 0 0 16,2 0-2-16,-1-1 0 0,2-2-2 16,-2 3 2-16,2-2-2 0,-1-2 1 15,1 0 0-15,-1-1-1 0,0-2 1 16,-1-5-1-16,1-3-1 0,-1-5 1 0,-1 1 1 15,2 1 0-15,-1-2 1 0,-1 6 1 16,3-7-2-16,0 7 2 0,0-2-2 16,-2 2 0-16,2 0 4 15,-1 1-4-15,-2 0 4 0,0-6-3 0,1 10-1 16,-1-10 0-16,0 2-2 0,0-1-1 16,2 0-1-16,-2 0 2 0,0-1-1 15,1 0 2-15,-1 1 1 0,0-1 1 16,0 1-1-16,0 1 0 0,0-2 0 15,0 2-1-15,0-1 1 0,0-1 0 0,0 1 0 16,0 1 0-16,0-1-1 0,0 6 0 16,0-6 0-16,0 5 1 0,0 1 0 15,0-7-2-15,0 6-4 0,0-8-1 16,0-5-3-16,0 6-2 0,0-5 2 16,0-2 1-16,0 2 3 0,0-1 3 0,3-1 2 15,-3 1 1-15,1 0 0 16,-1-5 0-16,0 6 0 0,0-1 1 15,0 0-1-15,3 6 1 0,-3-5-1 16,0 6-1-16,0-1 2 0,0 1-1 0,0 6 2 16,0-8 2-16,0 9-3 0,0-2 0 15,-3-6-2-15,-1 6 0 0,3-5 0 16,-2 1-1-16,-2 4 4 0,4-5-4 16,-2 4 4-16,0-7-2 0,3-4-3 15,-3 5 0-15,3-4-6 0,0-1-2 16,0 1 1-16,0-6 2 0,0 0 1 15,0 0 1-15,0 1 1 0,0 1-1 16,0 4 3-16,0 0 1 0,0 0-1 16,0 5 2-16,0-5 1 0,0 3 0 0,0 2-1 15,0-6-2-15,3 7-7 0,-3-6-7 16,0 0-5-16,0 6-13 0,0-6-16 16,0 0-14-16,0 6-15 0</inkml:trace>
  <inkml:trace contextRef="#ctx0" brushRef="#br0" timeOffset="535790.8379">11305 4506 79 0,'0'0'1'0,"0"0"-1"0,0 0 1 15,0 0 4-15,0 0 3 0,0 0 1 16,0 0 1-16,0 0 0 0,0 0-1 16,0 0-4-16,0 47 1 0,0-28-6 15,0-1 0-15,4-3 0 0,-2 2-1 16,1-1 2-16,0 1 0 0,2 2 4 15,0 4-2-15,-1-3 2 0,0 2 1 0,1-2-2 16,-2 1 0-16,0 1 2 0,1 5 18 16,-3-1 4-16,-1 3 1 0,0 0-3 15,0 0-19-15,0-9-5 16,0 0-1-16,0 0-1 0,0-9 1 0,0 8 1 16,0-7 0-16,0-1-1 0,0 2 0 15,0-7 0-15,3 6-2 0,-3-6 2 16,0 1-1-16,0-2 1 0,0 0 1 15,0 0-2-15,0 1 1 0,3 0-1 16,-3-6 0-16,0 0 0 0,0 0-1 0,0 1 1 16,1 1-2-16,-1-1 1 0,0 1 0 15,0 0 0-15,0-1 0 0,0 0-1 16,0 0-2-16,0 1-1 0,0 0 1 16,2-1-2-16,-2 1-1 0,0 0-3 15,0-1-5-15,0 1-9 0,0-1-16 0,0 1-29 16,0-1-44-16</inkml:trace>
  <inkml:trace contextRef="#ctx0" brushRef="#br0" timeOffset="536874.4175">10765 5106 9 0,'0'0'15'0,"0"0"5"15,0 0 5-15,0 0 5 0,105-12-4 16,-75 9-2-16,5-1-6 0,-2 3-6 0,-1 0 2 16,0 1-1-16,0 0 3 0,2 0 8 15,5 0-6-15,6 0-1 0,3 0-6 16,0 0-6-16,2-5-5 0,-2 0 0 16,4 1 0-16,-3-3-4 0,0 0 0 15,3 2 2-15,0-3 1 0,-2 0 1 0,0 1 0 16,2 1 2-16,-3 0 1 0,2-1 3 15,0 2 0-15,-1 2 0 16,2-2-2-16,-4 1-1 0,1 2 1 16,0 0-2-16,-1 2-1 0,0 0-1 0,-2 0 1 15,0 3 1-15,-1 2-1 0,0-2 0 16,0 1 1-16,-2 2-1 0,3 1 1 16,-5-1 0-16,5-2 1 0,-4 1 2 15,-1 0-3-15,2 0-1 0,-1-2 2 16,3 2-3-16,0-3 3 0,2 0-2 0,0-2-1 15,-1 0 0-15,0 0 0 0,2 0 2 16,-3 0 0-16,1 0 0 0,-3-2 2 16,-2-3-3-16,2 0 5 15,-5 2-1-15,-2-1 2 0,-1 1 0 0,-3 1-2 16,-3 2-2-16,-2 0-3 0,-8 0-1 16,-2 0-4-16,0 0 2 0,-2 0 4 15,7 0 4-15,-1 2-1 0,-5-2 2 16,3 0-4-16,1 0-2 0,-7 0 0 15,0 0 0-15,0 0-2 0,-7 0 0 0,0 0-1 16,0 0 0-16,-6 0 1 0,0 0 0 16,0 0 2-16,1 0 2 0,2 3 0 15,-2-3-1-15,1 0 1 0,-1 0 2 16,1 0-1-16,-1 0 1 0,-1 1-2 16,9-1 5-16,-3 0 5 0,5 1 7 15,4-1 0-15,-1 0-2 0,5 0-8 16,-5 0-3-16,7 0-3 0,-3 0 2 15,-4 0-4-15,6 0 1 0,-2-1-2 16,0-3 0-16,-1 4 0 0,-2-3 0 0,-4 1 0 16,-5 0-1-16,4 1 0 0,-4 1-2 15,-2-1 1-15,3 1-1 0,-7 0 2 16,0 0 0-16,0 0 1 0,2 0 2 16,-1-2-2-16,1 2 2 0,-1 0 0 15,1 0-1-15,-1 0 2 0,-1 0-1 0,2 0-1 16,-2 0 0-16,1 0 0 15,-1 0-1-15,0 0 0 0,0 0 1 16,0 0-3-16,3 0 1 0,-3 0-1 16,0 0 0-16,1 0-1 0,-1 0-1 0,0 0-3 15,0 0 0-15,2 0-8 0,-2 0-9 16,0 0-26-16,0 0-49 0,0 0-69 16</inkml:trace>
  <inkml:trace contextRef="#ctx0" brushRef="#br0" timeOffset="538061.9306">12982 5420 449 0,'0'0'41'0,"0"0"-9"16,0 0-11-16,0 0-3 0,0 0-6 15,0 0-8-15,0 0-3 0,0 0-4 0,0 0-7 16,0 0 1-16,6-13-1 0,-4 13 4 15,5 0 4-15,3 0 3 16,7 1 0-16,3 6 0 0,-2 3-2 16,-2 0 1-16,-2 3 0 0,-1 0 1 0,-1 1-2 15,-2 1 1-15,0 0 0 0,-3 0 0 16,-1-3 2-16,-3 4-2 0,-1-1 0 16,-2 1 0-16,0 4-1 0,-3 1 2 15,-2-10 0-15,-1 3 1 0,2-5-2 16,-1-2 0-16,-1 3 0 0,3-8 0 0,1 3 1 15,2-5 4-15,-1 0 1 0,1 0 5 16,0 2 4-16,-2-2 0 16,2 0-2-16,-3 0-3 0,2-10-3 15,-2-10 0-15,3-5-2 0,0-7-4 0,6-1-1 16,1-2-1-16,2 2 2 0,1 1 0 16,-1 3-1-16,-2 3-2 0,3 2 1 15,-3 4-4-15,2 2-2 0,0 3-4 16,-2 5-8-16,3 1-10 0,-3 5-30 15,6 4-42-15,-3-2-39 0,2 2-68 0</inkml:trace>
  <inkml:trace contextRef="#ctx0" brushRef="#br0" timeOffset="539694.6781">10469 4141 202 0,'0'0'35'0,"0"0"1"16,0 0-6-16,0 0-5 16,0 0-8-16,0 0-5 0,0 0-4 0,0 0-5 15,0 0 1-15,13-62-2 0,-6 56-2 16,-1-1 1-16,0 3 0 0,3-1-1 16,5 0 2-16,-4 1-2 0,9 1 1 15,-3 0-1-15,7 0 0 0,3 2-1 16,-3 1 1-16,-1 0 0 0,0 0-2 0,-1 3 1 15,-2 4-1-15,0 4 0 0,-3 3 1 16,0 0-1-16,-5 5 1 0,1 0-1 16,-5 2 0-16,-1 1 2 15,-3-5 0-15,-2 1 1 0,-1 2 5 0,0-2 0 16,0 0 5-16,0-8 1 0,-1-2 4 16,-1-3 5-16,1-1 5 0,-2 1 7 15,3-5 1-15,0 0-6 0,0 0-5 16,0 0-8-16,-4 0-3 0,-1 0-2 15,-5-5-3-15,0-2-2 0,4 1 1 0,-3-5-3 16,1-1-1-16,4 3 0 0,-4-7-2 16,4 2 2-16,-2 3-2 0,2-9 0 15,1 3 1-15,0 4 0 0,2-7-1 16,-1 2 1-16,2-2-2 0,0-4 0 16,0 1-2-16,5 3 1 0,2 2 0 0,0 0 0 15,3 1-1-15,4 1-2 16,1 0-2-16,4 3-2 0,-2 0-7 15,3 4-12-15,-6 3-18 0,1 3-34 16,4 3-43-16,0 2-44 0</inkml:trace>
  <inkml:trace contextRef="#ctx0" brushRef="#br0" timeOffset="544129.2398">13666 4863 118 0,'0'0'33'0,"0"0"-1"0,0 0 0 15,0 0 0-15,0 0-7 0,0 0-5 16,0 0-4-16,0 0 0 0,0 0 2 0,0 0-2 15,6-22-1-15,-6 22 0 0,0-2 2 16,0 2 0-16,0-2 4 16,0 2 1-16,0-1-1 0,0 1-1 15,0-2-4-15,0 2-2 0,0 0-5 0,0-2-2 16,0 2-3-16,0 0-3 0,0 0 0 16,0-1-2-16,0 1-1 0,0 0-2 15,0 0-2-15,0 0 2 0,0 0 1 16,3 8 3-16,0 5 1 0,3 3-1 15,1 0 2-15,-3 2-2 0,-1-7 1 0,2 5-2 16,0-3 1-16,1 2 1 0,-1 1-1 16,2-2 0-16,-6-3 0 0,5-2-4 15,-3 2 3-15,0 0-1 0,1-3 2 16,-2 3 0-16,1-2 1 0,-2 2-2 16,3-2 1-16,-4-4 0 0,1 7-2 15,-1-6 4-15,0 0-2 0,0 5 1 16,0-5 0-16,0-2-1 0,0 3 1 15,0-7-1-15,0 0 2 0,0 0 1 16,0 1 0-16,0 0 2 0,0 0-2 0,0 1 0 16,0 0 1-16,0-1-4 0,0-1 1 15,0 2 0-15,0-2-1 0,0 2-1 16,0-2 0-16,0 1-2 0,0-1 0 16,0 2-1-16,-1-2-2 0,1 1 0 15,0-1 0-15,0 0 2 0,0 2 3 0,0-2 1 16,0 0 1-16,0 1 3 0,0-1 1 15,0 0 0-15,0 1 3 16,0-1-2-16,0 0 1 0,0 0 1 16,0 0-1-16,0 0-3 0,0 0 1 0,0 0-2 15,0 0-2-15,-4 0 1 0,4-4-2 16,-1 0 0-16,-2-7 0 0,0 2-2 16,0-3 1-16,0 2 0 0,0-3 1 15,-3-4-1-15,6 5 2 0,-3-8 0 16,0 2-1-16,1-1 3 0,0-6-1 0,1 2 0 15,-2 1 1-15,0-3 2 0,0 1-1 16,-1 1 0-16,-2-1-1 0,0 3-1 16,-1 0-1-16,0 1 0 15,-1 2-1-15,1-1 2 0,0 8-2 0,1-4 0 16,-1 3 0-16,-2-3 0 0,2 2 0 16,0 2 1-16,2 3 2 0,-2 1 1 15,4-1 0-15,-5-1 0 0,-1-2-2 16,0-1-1-16,-4-3 1 0,2 0-3 15,3 4 1-15,-2 0-3 0,3 0 3 0,3 3-3 16,-5-4 3-16,5 5 0 0,-1 0 0 16,-2-1-1-16,3-1 1 0,-2 1 1 15,3 0-2-15,-1 0 1 0,2 4 0 16,-2-7-1-16,2 6 1 0,0 1 0 16,-4-6-1-16,6 6 1 0,-4-5-1 0,-1 0 1 15,2 1 1-15,-1-2-1 16,-1 2 1-16,0 1-1 0,1-5 0 15,-2-1 1-15,1 3-1 0,-2-4 2 16,1 1-2-16,1 5 1 0,-3-7 0 0,4 8-1 16,0-3 1-16,-4-5-1 0,1 7 0 15,0-6-1-15,3 6 1 0,-2-2 0 16,1-1 1-16,-3 3 0 0,2-6-1 16,0 5 2-16,-1-5-2 0,1 3 2 15,-1 2-2-15,0-3 1 0,-3 0-1 0,-2 0 0 16,-1-2 0-16,4 3 0 0,-2 1 1 15,1 1 2-15,2 3 1 0,-3-4 1 16,2-1-1-16,-1 0-1 16,0-1 0-16,1 1 2 0,1-1 0 0,2 4 1 15,-4-4-1-15,4 6-2 0,2-1 1 16,-2-1-2-16,0-1 0 0,-1 1-1 16,1 1-1-16,0-3 0 0,0 3 0 15,1-1-1-15,-2 1 1 0,-2-4-5 16,0 2 4-16,-4-5-4 0,6 5 3 0,-3-1 0 15,-3 0 2-15,6 5 0 0,-5-3 1 16,6 2 1-16,-2 0-1 16,0 1-1-16,1-1 0 0,1 0 2 15,-4-2-2-15,-1-1 0 0,0 0 0 0,-3-3 0 16,1-2-3-16,-1 3 2 0,-1-3-2 16,1-2 0-16,-1 1 2 0,-1 0 0 15,2 0 1-15,-2-1 0 0,6 3-1 16,1 3 1-16,-2 0 0 0,0 0 0 15,4 3 0-15,-6-4 0 0,3 2-2 0,3 4 0 16,-6-4 1-16,7 4-2 0,2 1 2 16,-4 1 0-16,5 1-2 0,-1-1 3 15,1 2-1-15,-2-2 1 16,0 1 1-16,-2-2 0 0,-2 0-2 0,-1-1 1 16,-3 0 0-16,6 0 0 0,-9-3 0 0,4 2 0 15,2 4 1-15,-3-6 0 16,3 5 0-16,3-4 0 0,-5 3 0 15,4-1-1-15,-7-4 0 0,8 5 0 16,-6-4 0-16,-1 1 0 0,5 4-1 0,-3-4 1 16,2 4-2-16,1 1 1 0,2-2 0 15,3 3 0-15,-8-1 1 0,8-1 0 16,-2 2 0-16,-4-2-1 0,3 1 1 16,-2 0-1-16,-1-2 0 0,-1 3 1 15,0-3 0-15,-2 2 0 0,0 1 0 0,2-3 1 16,-8 0-1-16,7 1 1 15,-5-2-1-15,1-1 0 0,-1 2 2 16,-4-4-2-16,7 4 1 0,-1-3-1 16,-2 3-1-16,7-1 1 0,-7 0 0 0,5 1 0 15,2 1 0-15,0 0 0 0,0 0-1 16,-2 0 0-16,4 1 1 0,-3-2 1 16,0-1 0-16,4 2 0 0,-5 0-1 15,5-2 0-15,-3 3 0 0,1-3 2 16,0 2 0-16,1-2-1 0,2 4 0 0,0-4 0 15,2 4-2-15,-5-4 1 0,-1 2-1 16,6 0 0-16,-5-1-1 16,3 2 0-16,3 1-1 0,-8-1 1 15,5 2-1-15,-4 0 0 0,-3 0 2 0,3 0-1 16,-1 2 2-16,6-1-1 0,1 1 1 16,4-2 0-16,-2 0 0 0,-2 0 0 15,-1 2 1-15,1-1 0 0,1 0 1 16,3-1 1-16,-3 0-3 0,3 0 0 15,0 0 1-15,-1 3 1 0,-1-3 0 0,0 0-2 16,0 0 0-16,-4 0 0 0,0 0 0 16,2 0 1-16,0 0-1 0,4 0 0 15,-6-3-1-15,0 2 0 0,-4-2 0 16,0 0 1-16,-3 1 0 0,4 1 1 16,3-1-2-16,-5 0 1 0,7 2-2 15,-2 0 1-15,1 0 1 0,-2 0 0 16,3 0 0-16,-3 0 0 0,-5 0-2 15,6 0 2-15,0 0 0 0,1 0 0 16,5 0 2-16,-2 0-2 0,2 0 0 0,-7 0 0 16,1-1 1-16,0 1 1 0,2 0-1 15,4 0 0-15,-3 0-1 0,3 0 0 16,0 0 0-16,-7-2 1 0,0 2-2 16,1-1 0-16,-4 0 1 0,3-1-1 15,-8 1-1-15,-2-2 4 0,5 3-4 0,-8-2 1 16,1 2 1-16,6 0-3 15,-6 0 3-15,6 0-1 0,2 0-1 16,-2 0 1-16,7 0 0 0,-6 0-4 16,5-2 5-16,-3 2 1 0,-6-6-3 0,5 5 0 15,-5-4 0-15,4 2-5 0,2 0 7 16,0 0 0-16,5 2 1 0,0 0-1 16,5 1-1-16,-4-4 1 0,-1 3 0 15,1-1-1-15,1 1 1 0,3 1 1 16,-2-2-2-16,2 2 1 0,-1 0 0 0,-1-2-1 15,1 2 1-15,-2 0 0 0,3 0 0 16,0-1 0-16,-3 1 0 16,3 0 0-16,0 0 0 0,0 0 0 15,-1 0 1-15,1-2 0 0,-3 2-1 0,3 0 1 16,-1 0-1-16,1-1 0 0,-2 1 1 16,2 0 0-16,-1-1-1 0,1 1 1 15,-2 0-1-15,2 0 6 0,-1 0-5 16,1 0-1-16,0 0 1 0,-2 0-6 15,2 0 5-15,0 0 6 0,-1 0-6 0,1 0 0 16,-2 0 1-16,1-2-7 0,1 2 6 16,-3 0 1-16,3 0-1 0,0 0 1 15,0-1-1-15,-3 1-2 0,3 0 2 16,0 0 0-16,0 0 0 0,-1-2 4 16,1 2-4-16,0 0 1 0,-2 0 0 15,2 0-1-15,0-2 1 0,0 2 1 16,0 0-1-16,0 0 2 0,0 0-2 15,0-1-2-15,0 1 2 0,0 0 0 16,0 0 1-16,0 0-2 0,0 0 1 0,0 0 1 16,-1 0-1-16,1-2-1 0,0 2 1 15,0 0-1-15,0 0 0 0,0 0 1 16,0 0 0-16,0 0 0 0,0 0 1 16,0 0-2-16,0 0 1 0,0 0 0 15,0 0 1-15,0-3 1 0,0 3-3 0,0 0 0 16,0 0-2-16,0 0-1 15,0 0 0-15,0 0 0 0,0 0-3 16,0-1 1-16,0 1 1 0,3-2 0 16,7 1 4-16,4-2 0 0,2 0-1 0,1-1 1 15,-2 3-1-15,1-2 0 0,3 2 1 16,-1-2 0-16,-6 3-1 0,8-2 0 16,-11 1-2-16,4 1 0 0,-3 0 0 15,-1 0 1-15,2 0-1 0,-2 0 2 16,0 1 1-16,0 2-2 0,0 0 1 0,2 0 1 15,3 3 0-15,-4-1 0 16,3 2 0-16,3 0 7 0,-3 0-7 0,7 2 5 16,-1-2-4-16,-1 0-1 15,-4-3 1-15,-1-1 1 0,6-1-2 0,-9-1 0 16,6 2-1-16,-2-3 1 0,-3 0 0 16,1 2 1-16,-1 0-1 0,-1-1-1 15,-2 1 1-15,1 1-1 0,-2-1 1 16,2 1-1-16,-2 2 0 0,0-2 0 15,-4-1 0-15,5 2 0 0,-5-1 1 0,-2-1-1 16,6 1 0-16,-7-3 1 0,0 0-2 16,3 3 0-16,0 0-1 0,1 0 0 15,2 2 0-15,0 1-5 0,0-2-13 16,5 2-26-16,2 2-43 0,-1-4-95 16,5 4-79-16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05:34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26821 17073 17 0,'0'0'20'16,"0"0"2"-16,0 0 1 0,0 0-2 16,0 0-1-16,0 0-4 0,0 0-5 15,0 0-1-15,0 0-5 0,0 0-4 0,-4-3 1 16,4 3-1-16,0 0-1 0,0 0 0 15,0 0-2-15,0-2 0 0,0 2 2 16,0 0 1-16,1-2 2 16,13 0 1-16,-2 2-2 0,7-1 0 0,2 1 1 15,0-3-2-15,3-1 1 0,-1 3-1 16,-2-3 2-16,2 1-1 0,-2-2-1 16,2-1 1-16,1 2-2 0,1-3 1 15,-3 1-1-15,2 2 0 0,-2-4 0 16,-2 2-3-16,0 0 3 0,-1 0 0 0,-1 0 0 15,-3 3-4-15,-1-4 2 0,-5 6 2 16,-4 1-1-16,4-4 5 0,-5 2-5 16,0 1 1-16,1-1 1 15,-5 2-1-15,0-2 0 0,0 2 1 0,1 0-5 16,2-1 3-16,-2 1-2 0,-1-2-4 16,0 1 1-16,0-1-3 0,0 1-2 15,0 1-4-15,0-1-12 0,-7 1-11 16,-6 0-28-16</inkml:trace>
  <inkml:trace contextRef="#ctx0" brushRef="#br0" timeOffset="394.768">26781 17158 150 0,'0'0'26'0,"0"0"-8"16,0 0-7-16,0 0-2 0,0 0-1 15,0 0-1-15,0 0-2 0,0 0 0 0,0 0-3 16,0 0 1-16,42-28-2 0,-21 20-2 15,3 2 1-15,2 3 0 16,1-2 1-16,4-1 1 0,0 3-1 16,0-1-3-16,-1-1 1 0,-1 1 0 0,-2 1-1 15,1-2 2-15,-1 0-3 0,-2 0-1 16,-2 0 1-16,0-2-1 0,-1 3 3 16,-6 3-2-16,0-4-1 0,-6 3 3 15,-6 1 1-15,6-4 0 0,-5 4-5 16,-1 0-8-16,0 1-5 0,-4 0-10 0,0-3-7 15,0 3-4-15,0-2-3 0,0-1 3 16</inkml:trace>
  <inkml:trace contextRef="#ctx0" brushRef="#br0" timeOffset="695.1484">26821 17215 154 0,'0'0'40'0,"0"0"-7"0,0 0-5 16,0 0 11-16,0 0-18 0,0 0-6 15,0 0-4-15,0 0-22 0,0 0 14 16,44-7-1-16,-20-2-1 0,5 0 0 15,0 2 0-15,2-1 1 0,-3 1-2 16,0 2-3-16,-4 2 1 0,1-3-3 0,0 3-2 16,1-2 1-16,1-1-3 15,2 2-4-15,-2 1-10 0,2-2-24 0,-3 2-22 16,-1-2-26-16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06:04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14025 4664 28 0,'0'0'16'15,"0"0"2"-15,0 0 1 0,0 0 0 16,0 0 4-16,0 0 1 0,0 0-2 0,0 0 2 15,0 0-4-15,0 0-2 0,2-48-2 16,-4 42-3-16,2 1 1 16,-1-1-1-16,1 2 0 0,0 4-1 0,-2-7-2 15,1 3-1-15,-1 0-3 0,1-1-1 16,1 5-3-16,-3-5-1 0,0 2-1 16,0 0 1-16,-4-1-1 0,1 2 0 15,2 0 0-15,-8-1-1 0,6 3 1 16,0-1 0-16,-6 1 0 0,6 0 0 0,0 0 0 15,-7 0 1-15,7 0 1 0,-1 0-2 16,-2 0 0-16,2 0-2 0,-4 0 0 16,-1 0 0-16,1 0 0 15,0 3 0-15,1 0 2 0,-4 2-1 0,5-1 2 16,-4 2-1-16,4-1 0 0,2-1 3 16,-2 1-3-16,-2-2 0 0,5 2 1 15,-3-1 0-15,-2-1 0 0,4 0 1 16,-2 2 0-16,0-2 0 0,-1 0-1 15,0 0 1-15,1 0 0 0,-2 0-2 0,-2 2 0 16,4-3-2-16,-7 3 2 0,3 0 2 16,3-2-4-16,-6 2 1 0,5 2 1 15,-1 0-1-15,-3 3 1 0,4-4 0 16,1 1 0-16,1-1-1 0,2 0 1 16,0 0 1-16,-1 2-1 0,1-1 0 15,0 3 0-15,0-3 0 0,1 3 0 16,0-3-2-16,3-2 1 0,-1 2-2 15,2-2 2-15,-3 4 0 0,2 0 1 16,0 0 1-16,-1 6 0 0,1-4 3 0,-2 6-2 16,1-3 0-16,-3 4 1 0,3 1-2 15,-1 0 0-15,1 0 0 0,1-6 0 16,-3 3 2-16,5-1-3 0,-2-4-3 16,-1 4 3-16,1-6 0 0,1-5 3 15,1 8-3-15,1-5 0 0,-2-2 0 0,2 8 0 16,0-6 1-16,0 6 0 0,0-1-2 15,0-2 1-15,0 2 0 16,2-2 0-16,1 6 3 0,0 0 3 16,1-1-3-16,0 1 3 0,-1-1-4 0,-2-4 0 15,2 6-1-15,0-6-1 0,-1 1 1 16,1 4 0-16,-2-5 0 0,2 4 0 16,-1-4 0-16,-1 1 1 0,3-2-2 15,-1 1 0-15,0 1-2 0,0-3 1 16,0 2 0-16,0 0 0 0,1 2 0 15,2 1 2-15,4 3 0 0,-1-1 0 0,-1 0 0 16,4-1-1-16,-4 0 0 16,1 0 0-16,1 1-1 0,-1-3 1 0,0 3 1 15,1-2-1-15,1 0 2 0,-2 1-2 16,3-3 0-16,-1 0 0 0,1 1 2 16,-5-6-2-16,3 2-2 0,0 0 2 15,-1 1-2-15,7 2 4 0,-3-2 0 16,1 1-1-16,-4-4-1 0,3 0 1 15,-1 2-2-15,0-2 2 0,0 0 0 0,0 1-1 16,0-1-1-16,-4-3 2 0,7 4 0 16,-1-3 2-16,-1 2 2 0,7 1-1 15,-2-1-1-15,2-2 1 0,-1 2-2 16,-5-4 0-16,2 2 0 0,0-2 2 16,1 0-3-16,5-1 2 0,0 2 2 15,-2-3-1-15,-5 1 2 0,3-2-4 16,1 0 1-16,0 0 0 0,3 0-1 15,-12 0 0-15,2-2 1 0,-7 2 2 16,8-3 2-16,6 0 2 0,-3-1-2 0,7-3 2 16,3 2-4-16,-3-5 2 0,5 2-1 15,1-3-2-15,-2 0-1 0,1-1 0 16,-4 1-3-16,1 1 1 0,-5-1-1 16,0 0 2-16,-1 0-1 0,-3 1-1 15,4 1 3-15,-2-1-1 0,-6 2-1 0,0 1 5 16,-4 1 0-16,0 1 0 15,2-2-1-15,0-3-2 0,5-2 2 16,-4-2-3-16,2 0-2 0,0-6 1 16,3 4 1-16,-1-2-2 0,-2 1 3 0,3 0-2 15,-3 2-3-15,0 0 4 0,0 0 0 16,-2 0 0-16,1 0 1 0,0-2-1 16,-1 2 0-16,-1 0-1 0,-1 0 1 15,-1 2 0-15,-2 1-1 0,0-2 0 16,-3 6-1-16,3-8 1 0,-3 8-1 0,-2 4 1 15,3-7 0-15,-2 6-1 0,-1 1 0 16,1-7-3-16,-2 6 4 16,0-8-4-16,0 1 5 0,0 2 0 15,0-3-1-15,0 1 0 0,-3-6-1 0,-3 1 1 16,2-5-2-16,-1 0 2 0,-2 2-2 16,4 5 1-16,-1-1 0 0,-1-1 1 15,0-1 0-15,-1-4 0 0,0 3-1 16,2 5 1-16,-1-1 1 0,1-1 0 15,-1 4 0-15,-1-4 0 0,1 1 0 0,2 5 0 16,-3-6-1-16,2 7 0 0,1 0 0 16,-4-6-1-16,4 5 0 0,-4-3 1 15,1-1-2-15,2 5 1 0,-5-5 0 16,2 1 0-16,3 4 0 0,-4-6 1 16,0 2-1-16,2 4 1 0,-1-4-1 15,-2 1 0-15,3 2 0 0,-5-2 0 16,-1 2 0-16,8 3-1 0,-9-1 1 15,0 0 0-15,-2 0-1 0,2 2 0 16,0-2 0-16,-4 3 1 0,1-2 0 0,-3 0 0 16,-1-1 1-16,5 1-2 0,-3-1 1 15,0 0 0-15,-2 1 0 0,3-1-3 16,-2-1 2-16,-3 1-3 0,2 1 3 16,7 1 1-16,-3 1-1 0,6 3 1 15,-2-2 0-15,-5 0 1 0,7 0-2 16,-7 2 0-16,6 0-2 0,-3 1 0 15,2 1 0-15,-1 0 1 0,-1 0-1 16,2 0 2-16,-5 1-2 0,7 2 0 16,-4 2-1-16,5-1 0 0,0 1 2 0,-4 1 0 15,0 3 2-15,0 2 2 0,-4 1-3 16,-2 1 0-16,1 1-8 0,-3-2-2 16,-1 0-10-16,0-1-8 0,-2 0-9 15,-1-2-8-15,1 0-10 0,-1 0-26 16,2-1-4-16,-2-1-21 0</inkml:trace>
  <inkml:trace contextRef="#ctx0" brushRef="#br0" timeOffset="676.4693">14144 4582 205 0,'0'0'28'0,"0"0"-14"0,0 0-10 16,0 0-2-16,0 0-2 0,0 0 0 15,0 0 0-15,0 0 0 0,-80 17 1 16,60-8-1-16,0 3 1 0,1 2-1 0,-1 0 0 15,-2 2 0-15,4 1-6 0,-3 4 1 16,-2 2 2-16,-1 6 0 0,-3 4 5 16,-3 5 0-16,-4 5-4 0,2 0 1 15,-1 0 1-15,3-5 0 0,2-6 2 16,4-8-1-16,4-5 3 0,7-7-2 16,-2-4 1-16,4-1-2 0,-5-1-1 15,3 0 0-15,1 0-3 0,2-4 0 16,6 1-6-16,-4 1-6 0,4-1-2 15,0 3-4-15,-3-1 3 0,4-3-4 16,-3 5 3-16,3-4-2 0,0 0 2 0,0 0 1 16,2 0-5-16,-1 2-9 0</inkml:trace>
  <inkml:trace contextRef="#ctx0" brushRef="#br0" timeOffset="1099.4622">14358 4669 38 0,'0'0'9'16,"0"0"1"-16,0 0 1 0,0 0 2 16,0 0-1-16,0 0-4 0,0 0-2 0,-61 80 0 15,42-50-2-15,-4 1-2 0,-2 4-1 16,1 2 1-16,-1 4-1 0,-1-2 0 16,0-1 0-16,-1-1-1 0,1-3 0 15,1-3 3-15,3-6-2 0,-1-2 5 16,2-5 3-16,-1 0 2 0,4-4 0 0,-2 0-3 15,1-2-2-15,5-4-6 0,2 1 2 16,1-5-3-16,5 2 0 16,-3-1-2-16,2 1 0 0,-3-2-3 15,3 2-2-15,-5 4-2 0,1 0-1 0,-1 2-3 16,2 2 0-16,0 1 2 0,1 2-2 16,0-1-4-16,0 3 0 0,0-1-6 15</inkml:trace>
  <inkml:trace contextRef="#ctx0" brushRef="#br0" timeOffset="1576.1681">14578 4882 328 0,'0'0'52'0,"0"0"-16"16,0 0-13-16,0 0-12 0,0 0-6 16,0 0-5-16,0 0-6 0,0 0 2 15,0 0 0-15,0 0-4 0,-18 11 4 0,-1 7-1 16,-2 7 1-16,-1 2 4 0,-3 5 1 15,-2 2 0-15,-2 4-1 16,-3-1 5-16,0 3-3 0,-1-2 0 16,4-3-2-16,3-6-2 0,6-5 0 0,0-6 2 15,4-1 0-15,1-4 3 0,1 0-1 16,4-4-1-16,-1-1-1 0,6-4 0 16,-5 2 0-16,-2 2 0 0,5-4 0 15,-6 4-2-15,6-2 1 0,-1 0-5 16,0 0-2-16,5-3-1 0,-4 3-2 0,1 2 2 15,-2 4 6-15,-4 5 2 0,1 1 1 16,1 1-1-16,-3 1-5 16,2 1-6-16,-1-2-9 0,5-6-8 15,4-4-17-15,2-4-9 0,1-5-2 0,-2 0 0 16,2 0-3-16</inkml:trace>
  <inkml:trace contextRef="#ctx0" brushRef="#br0" timeOffset="2007.5585">14572 5173 265 0,'0'0'38'0,"0"0"-11"0,0 0-16 16,0 0-1-16,0 0-4 0,0 0-4 0,0 0-1 16,0 0 2-16,0 0-3 0,0 0-4 15,37-43 1-15,-37 43-4 0,2 0 0 16,-1-1-1-16,-1 1-3 0,0-2 3 16,3 2 2-16,-3 0 2 0,0 0 5 15,-3 10 2-15,-4 7 2 0,-5 6 1 0,-3 3 1 16,-3 3-1-16,-4 0-2 0,-5 3 3 15,1 1 0-15,-3 2-2 16,-1-1 2-16,-1-4-4 0,4 0 2 16,-2-3 2-16,0 1-2 0,0-2 0 0,1-2-3 15,4-2-1-15,2 0-2 0,9-8 0 16,0-4-1-16,8-2 1 0,2-5 1 16,0 0-2-16,3-3-1 0,-2 0-3 15,2 0-11-15,0 0-14 0,0 0-19 16,6-4-15-16,7-11-6 0,6 1-13 0</inkml:trace>
  <inkml:trace contextRef="#ctx0" brushRef="#br0" timeOffset="2329.944">14687 5299 206 0,'0'0'38'0,"0"0"-11"0,0 0-7 15,0 0-5-15,0 0-4 0,0 0 2 16,0 0-1-16,0 0 2 0,0 0 4 16,0 0-1-16,-21 64-3 0,6-34-3 0,-2 2-7 15,-2 3-1-15,-4 2-2 16,-2 4 0-16,-2-2 3 0,-2 0-2 15,0-1 0-15,2-6 2 0,-1-5-2 16,5-4-1-16,1-5 1 0,9-7 1 0,3-5-2 16,7-4 1-16,3-2-2 0,-1 0-6 15,-2 0-11-15,-3 0-29 0,3-3-45 16,3-12-56-16</inkml:trace>
  <inkml:trace contextRef="#ctx0" brushRef="#br0" timeOffset="2512.6024">14664 5520 307 0,'0'0'21'0,"0"0"-18"16,0 0-11-16,0 0-20 0,-53 84-56 0,31-54-127 15</inkml:trace>
  <inkml:trace contextRef="#ctx0" brushRef="#br0" timeOffset="5567.4906">12034 5607 18 0,'0'0'15'0,"0"0"0"15,0 0 0-15,0 0 1 0,0 0-4 0,0 0-6 16,0 0-2-16,0 0 0 0,0 0-1 16,0 0 1-16,-19 8-2 0,15-8 1 15,-5-2-2-15,6-1-2 0,0 0 0 16,-1 0-3-16,3-3 0 0,-1 1 0 15,1 1-1-15,1-7 3 0,0 7-2 0,0-4 3 16,3-1 0-16,-2 6 2 0,7-3-5 16,-3 5-4-16,-2-3 0 0,1 3-4 15,-4 1 7-15,5-2 5 0,-1 2 1 16,0-1 6-16,3 1-2 0,-7 0 0 16,0-1-5-16,0 1-1 0,2 0-1 15,-1 0 0-15,1 0 6 0,-1 0 3 16,1 0 1-16,-2 0 4 0,0 5-5 15,0 6 3-15,-2 5-3 0,-7 0 2 16,-2-4-2-16,1-3 3 0,-2-1 4 0,5-3 7 16,3-4 8-16,1 1 2 0,-3-2-2 15,0 2-1-15,2-2-8 0,-2 2-3 16,2-2-3-16,1 0-9 0,-3-2-4 16,3-5-8-16,2 2-3 0,-1-8 0 15,2-3-1-15,0-1 4 0,3 2-1 0,3 1 2 16,0 5-2-16,0 0 2 0,1 2 1 15,-6 4 0-15,5 0 4 16,-2 1-1-16,1 1-4 0,-1-1-3 16,-1 2-6-16,1 0-5 0,2 0 3 0,1 2 6 15,-1 3 5-15,-3-3 7 0,1 4 2 16,-2-1-5-16,-1-2 1 0,3 1 0 16,-4-4 0-16,0 7 3 0,0 0 2 15,0 4 2-15,-1 1 1 0,-3-7 2 16,-2 2 2-16,2-4 1 0,-1-2-2 0,-4 1-1 15,5-2-2-15,-7 0-2 0,2 0-1 16,3 0-2-16,-2-5-3 0,5 3-4 16,-2-1-4-16,-2-5-11 15,7 3-14-15,-1 1-16 0,1-4-25 0</inkml:trace>
  <inkml:trace contextRef="#ctx0" brushRef="#br0" timeOffset="6030.149">11973 5466 4 0,'0'0'-4'0</inkml:trace>
  <inkml:trace contextRef="#ctx0" brushRef="#br0" timeOffset="12861.0793">15120 5254 180 0,'0'0'51'0,"0"0"-8"0,0 0-7 16,0 0-9-16,0 0-4 0,0 0-3 15,0 0 0-15,0 0-4 0,0 0-3 16,-5-62-10-16,5 62-4 0,0-1-6 0,0 1-2 15,0 0 7-15,-1 0-1 0,-1 9 8 16,1 9-1-16,-2 7-2 0,-2 2 0 16,2 2-1-16,-2 3-1 0,-1 0 0 15,2 0 0-15,-2 0-1 0,1-2 1 16,2-5 0-16,0-5 0 0,1-9 0 16,1 0 0-16,1-6 1 0,-2 0 4 15,2 1 0-15,0-6 6 0,-1 0 7 16,1 0 7-16,0 0 1 0,0 0-4 15,0 0-7-15,0-1-7 0,0-13-3 0,0-7 0 16,0-6-1-16,1-1-2 0,2 1 1 16,0-2-2-16,2-1 0 0,2 1 0 15,-3 0-1-15,2 2-1 16,0-1-3-16,-2 5 4 0,-1 5-4 0,2 9 5 16,-3 5-1-16,-2 4 0 0,0-2 0 15,0 2-2-15,0-2-4 0,1 1-3 16,-1-1-2-16,2 2 2 0,1 0 6 15,4 5 2-15,2 7 6 0,4 6-5 16,-3 4 0-16,0 0-1 0,0 1 0 0,2 0 1 16,-1-1-5-16,-1 3 3 0,2-2 0 15,1 1-1-15,0 0 2 0,1-1-3 16,-1-1-2-16,-2-2-6 0,1-4-10 16,-4-5-10-16,-2-4-20 0,0 0-25 15,-5-3-20-15,4-1-17 0</inkml:trace>
  <inkml:trace contextRef="#ctx0" brushRef="#br0" timeOffset="13078.1443">15056 5529 297 0,'0'0'63'0,"0"0"-15"0,0 0-20 0,0 0-13 15,0 0-6-15,0 0-6 0,0 0-3 16,0 0-1-16,0 0-5 0,61-81 0 16,-40 70-19-16,1 2-1 0,1-1-8 15,2 3-7-15,1 1-11 0,1-1-25 16,4 0-18-16</inkml:trace>
  <inkml:trace contextRef="#ctx0" brushRef="#br0" timeOffset="13493.8741">15402 5400 388 0,'0'0'42'0,"0"0"-10"0,0 0-10 16,0 0-3-16,0 0-4 0,0 0-5 15,0 0-6-15,0 0-6 0,0 0-5 16,0 0-6-16,-12-22-2 0,12 17 3 15,0 2 5-15,10-1 1 0,-4 4-2 16,7 0-4-16,3 0 0 0,0 2 3 0,-3 3-3 16,0 3 6-16,-6 1 0 0,2-1 0 15,-2 4 5-15,0 0 3 0,-4-3 1 16,0 6-2-16,-2-6 2 0,-1 3 1 16,0-1 1-16,0-1 2 0,0 0 1 15,-1-8 6-15,-1 3 6 0,2-5 6 16,0 0 3-16,0 0-2 0,-4 0-4 0,-1 0-7 15,-4-1-5-15,-1-8-4 16,1 3-1-16,0-6 0 0,5 5 0 16,3 2-1-16,-1-8 0 0,2-2-9 0,0-5-5 15,6-7-2-15,4 3-7 0,6 1 3 16,1 3-2-16,2 2-9 0,4 4-5 16,0 2-18-16,-1 4-23 0,-5 3-13 15,3 5 4-15,-6 0-7 0,3 0-9 16</inkml:trace>
  <inkml:trace contextRef="#ctx0" brushRef="#br0" timeOffset="13952.0992">15773 5427 84 0,'0'0'19'0,"0"0"8"16,0 0 10-16,0 0 1 0,0 0-3 16,0 0-8-16,0 0-8 0,0 0-6 15,0 0-3-15,0 0 3 0,86-25 8 16,-78 14 3-16,2-1 5 0,1-3-4 16,-3 0-9-16,0-2-3 0,0 1-1 0,-2 3 3 15,-2 0 8-15,-1 4 0 16,-3-4-3-16,0 3-9 0,0-4-11 15,0-4 1-15,-1 8 0 0,-4-6 4 16,2 7-1-16,-1 6 1 0,4 0-3 0,0 3 1 16,0-1-3-16,-1 1-1 0,1 0-1 15,-2 0-2-15,-3 0 0 0,-1 7-3 16,-3 8 2-16,-1 5-4 0,1 3 4 16,2 2 0-16,1 3 0 0,2 1 2 15,1 1-5-15,1-1 0 0,2-1-4 16,0-1-5-16,2-5-1 0,5-1 4 0,3-7 2 15,3 0 3-15,2-3-3 16,2-2 2-16,1-2-5 0,-4-2-4 16,2-4-3-16,3-1-5 0,0 0 0 0,7-2-20 15,-2-6-21-15,1-2 2 0,-1 1-1 16,2-4 20-16</inkml:trace>
  <inkml:trace contextRef="#ctx0" brushRef="#br0" timeOffset="14397.2325">16346 5356 145 0,'0'0'58'0,"0"0"-4"0,0 0-9 0,0 0-9 16,-20-88-6-16,14 76-1 15,-1 0-5-15,0 4-4 0,1 3-2 0,-3-3-5 16,8 5-3-16,-2 1-5 0,3 2-5 16,-6 0-5-16,-7 0 0 0,-2 9 0 15,-3 5 3-15,2 1 1 0,0 3 0 16,3 1 1-16,1 1-1 0,5-2 0 15,1 0 0-15,2-3-2 0,1 0 0 0,1 4 0 16,2-1 0-16,0 0 3 0,0-2 0 16,0 1 0-16,2-6-1 0,2 4 0 15,1-6-1-15,-1-1 1 0,2-1 2 16,-3-4 1-16,0 1 2 0,2-4 3 16,4 0 0-16,6-4-1 0,3-7 2 0,1-3 0 15,-3-2-4-15,3 0 5 16,-5 1-4-16,-2 2-1 0,-4 1 1 15,-2 5 1-15,-3 2-2 0,2-4 1 16,-2 6-1-16,1 0-2 0,-2 0-2 0,-2 3-4 16,0-2-6-16,0 2 1 0,2 0 3 15,-1 0 2-15,4 0 5 0,2 7 2 16,3 3-1-16,0-1-1 0,-2 2 0 16,0-1 0-16,-2-3-1 0,4 3 0 15,0-2 0-15,-2-1 0 0,4 1-1 0,2-2-2 16,0 0-4-16,1-1-6 0,0-3-21 15,3-1-64-15,-1-1-72 0</inkml:trace>
  <inkml:trace contextRef="#ctx0" brushRef="#br0" timeOffset="14595.3342">16695 5398 498 0,'0'0'43'16,"0"0"-10"-16,0 0-10 15,0 0-10-15,0 0-9 0,0 0-8 0,0 0-9 16,0 0-7-16,0 0-32 0,-22 17-115 16,13 2-112-16</inkml:trace>
  <inkml:trace contextRef="#ctx0" brushRef="#br0" timeOffset="28852.5036">12449 7849 33 0,'0'0'8'0,"0"0"-4"15,0 0 1-15,0 0 2 0,0-79 5 16,1 68 4-16,-1 5 13 0,2-4 4 15,-2 3-5-15,0 2 0 0,0-6-13 0,0 5-7 16,0 0-2-16,0 1-3 0,0-1 0 16,-2 2 0-16,1-1 2 0,1 0 1 15,0 5-1-15,-3-5 0 0,3 1 0 16,-3-1 1-16,0-6-1 0,2 6-1 16,-2-4 5-16,-2 1 8 0,4 4 10 15,-1 1 6-15,-3-2-3 0,5 1-11 16,-3-1-9-16,0-3-6 0,2 4-2 15,-1 0 1-15,1 1 1 0,1 3-2 16,-2-2 2-16,2 2-1 0,-1-2-2 0,-1 1 0 16,2-1-4-16,-1 1-3 0,1-1-4 15,-2 1-8-15,2 1-10 0,-1-2-13 16,1 2 4-16,-2 0 3 0,2 0-14 16,-1 11 2-16,-2 6-20 0,3 5-48 15</inkml:trace>
  <inkml:trace contextRef="#ctx0" brushRef="#br0" timeOffset="29648.0259">12407 6986 12 0,'0'0'23'16,"0"0"10"-16,0 0-1 0,-5-84 18 16,4 73 0-16,-2 5-2 0,3 2 5 0,0 4-20 15,0-2-7-15,0 2-7 16,0-1-8-16,0-1-2 0,0 0-2 15,0 1-2-15,0-1-3 0,-1 1 0 16,1-1-1-16,-3 2 0 0,3-1-1 0,-1 1-1 16,1-2 1-16,0 2-3 0,-2-1-3 15,2 1-2-15,0-2-1 0,0 2 3 16,0 0 3-16,0 3 3 0,0 13 2 16,0 6 1-16,0 10-1 0,2 0 1 15,2 3 2-15,-3 1-3 0,5 3 0 0,-3-1 1 16,0 4 1-16,0 0 1 0,0 2 0 15,1 2 2-15,-1 1-1 16,0 2 1-16,1-1-5 0,-1 1 0 16,-2 1-1-16,-1 0 0 0,0 0 1 0,0 0 0 15,0-1 0-15,0-1 0 0,0-1 4 16,-1 1-6-16,-1-5 5 0,1-1-5 16,-1-2 0-16,0-5 1 0,-1 0-2 15,3-3 4-15,-3 0-1 0,3-4-1 16,-1-1-2-16,-1-9-1 0,2-2-1 0,-1-3 1 15,1 0 2-15,0 1 2 0,0-1-2 16,0 1-2-16,0-2 0 0,0 2 0 16,0-2 1-16,0 0 1 15,0-1-2-15,0-1 0 0,0-5 1 0,1 6-1 16,1-7 0-16,-1 1-1 0,-1 2 0 16,0-4-1-16,3 2-2 0,-3-1 0 15,3 1-3-15,-3-5 0 0,0 0-3 16,0 0-8-16,2 6-10 0,0-1-17 15,-2 1-18-15,3 3-6 0,-2-5-9 0</inkml:trace>
  <inkml:trace contextRef="#ctx0" brushRef="#br0" timeOffset="30219.2829">12446 8596 195 0,'0'0'36'0,"0"0"-14"16,0 0-10-16,0 0-8 0,0 0 2 15,0 0 0-15,0 0 0 16,0 0-1-16,0 0 1 0,0 0-3 16,-26-36 1-16,26 36-3 0,0 0-2 0,-1-2-2 15,1 2 1-15,0-2 0 0,0 2 2 16,0-2 0-16,0 2 0 0,0 0 1 16,0-1-1-16,0 1 1 0,4 0 1 15,9-2 3-15,4 1 3 0,8 0 3 16,4-2-1-16,4-1 3 0,6-3-5 0,4 1 2 15,2-2-1-15,3 0 2 0,1-2-1 16,6 1-2-16,3-2-1 0,4-1-4 16,2 0-2-16,1 2 0 15,0-2 1-15,1 2-1 0,-2 2 0 0,-2 0-1 16,-3 1 1-16,-5 3-1 0,-2 1-1 16,-3 0-1-16,0 1-4 0,-4 2 1 15,0 0 2-15,-2 0 2 0,-1 0 1 16,-1 0-1-16,-1 0-4 0,-2 2 3 15,-2-1-3-15,-4-1-5 0,-9 2 2 0,-4-2-9 16,1 0 2-16,0 0 8 0,4 0-1 16,-1 0 4-16,-2-3 3 0,1 1-4 15,-9-2 3-15,4 1 0 16,-7 0-7-16,1 1-3 0,1 1-21 0,-7-1-22 16,1 2-22-16,-3 0-44 0</inkml:trace>
  <inkml:trace contextRef="#ctx0" brushRef="#br0" timeOffset="31131.2605">12484 8597 86 0,'0'0'30'16,"0"0"1"-16,0 0 5 0,0 0-4 15,0 0-2-15,0 0-7 0,0 0-5 16,0 0-2-16,0 0 3 0,-15-26 0 0,15 25-2 16,0 0-1-16,0-1-2 0,-1 0-4 15,1 1-3-15,-2 1-3 0,1-1-1 16,-1 1-3-16,1-2-3 0,-1 2 1 16,-6 0 0-16,-2 0 1 0,-9 4 0 15,3 6-1-15,-3 2 1 0,2 3 0 0,-5 5 1 16,2 3 0-16,-5 2-1 15,-1 5 0-15,-1 5 1 0,-4 5 0 16,1 2 0-16,-2 5 0 0,-1 2 1 16,-2-2 0-16,3-1 1 0,-2-7 2 0,2-6 3 15,3-4 1-15,1-6 5 0,1-5 3 16,-1 1-1-16,1-1 1 0,-2 2-7 16,0 1 0-16,0 0-5 0,0 1 0 15,-1 2 2-15,-2-2-1 0,-4 3-1 16,4 3-1-16,-3 1-2 0,5 2-2 0,0 1 1 15,4 1-3-15,0 2 2 0,3 1-1 16,1-1 0-16,2 0-1 0,1-5-2 16,4-2 1-16,5-9-1 15,0-4 2-15,6-5-1 0,1-6 3 0,0 1 1 16,3-5 0-16,0 0 0 0,0 0-1 16,0 0-5-16,0 1-5 0,0-1-8 15,0 0-7-15,0 0-12 0,7-3-14 16,5-6-23-16,2-3-18 0,1 0-32 15</inkml:trace>
  <inkml:trace contextRef="#ctx0" brushRef="#br0" timeOffset="31768.0307">12288 8588 64 0,'0'0'8'0,"0"0"-5"0,0 0-2 16,0 0 1-16,0 0-1 0,0 0 1 0,0 0 2 15,0 0-1-15,0 0 4 0,0 0 1 16,-3-5 2-16,3 5 7 0,0 0 0 16,-4 0 2-16,1 4 2 0,-1 4-3 15,-3 3-3-15,-1 0-1 0,-2 5-3 16,-1 0-2-16,-1 0-2 0,0 1-1 0,-2 3 0 15,-2 0 1-15,2 7 0 0,-4 0 1 16,0 7-1-16,-4 0-2 0,0 5 0 16,2-1 4-16,-3 1-2 15,-2 1 1-15,2-2 1 0,-3-4-2 0,0 0 1 16,0-3 5-16,2-4-3 0,0-1 3 16,1-1-2-16,0-2-4 0,4-1-1 15,2-3-3-15,-2-1-2 0,2-1-2 16,-1 0 2-16,2-1-1 0,-4 2 1 15,-1 2 1-15,-1 1-2 0,-3 2-3 0,-1 3 2 16,2 0 0-16,1 1 1 0,2-1 0 16,1 0 0-16,5-2-2 0,0-3 1 15,4-6-2-15,2-3 1 0,3-2 2 16,3-8-1-16,0 3 0 0,3-5 0 16,-2 0 2-16,2 0-1 0,0 0-1 15,0 2-8-15,0-2-7 0,2-7-10 16,7-5-11-16,3-4-8 0,3-3-13 15,2 4-8-15,-2 0-12 0</inkml:trace>
  <inkml:trace contextRef="#ctx0" brushRef="#br0" timeOffset="37099.1889">13798 7922 26 0,'0'0'12'0,"0"0"-2"16,0 0 2-16,0 0-2 15,0 0 2-15,0 0 0 0,0 0 2 0,0 0 1 16,0 0-1-16,-27-23 1 0,24 20-2 16,-5-1-2-16,1-3-1 0,-3 1-4 15,0-3 1-15,3 3-1 0,-6-1 2 16,4 2 4-16,2 0-2 0,-2 1 2 15,-1 1 0-15,3-1-3 0,2 3 3 0,-6-2 0 16,8 2-1-16,-1-1 0 0,-1 1-3 16,5 1-4-16,-1-2-2 0,1 2 0 15,-2 0-2-15,1-1 1 16,-1 1-1-16,-3 0-1 0,-4 0 1 0,-1 0 0 16,0 0 0-16,-2 0 1 0,2 1 1 15,0 2 0-15,0 0-1 0,6-2 3 16,1 1 0-16,3-2 1 0,-2 0 2 15,2 0-3-15,-4 3 2 0,-2-1 2 16,-4 3-4-16,-2 1 1 0,4-3-4 0,-7 6 1 16,7-5-1-16,-1 1-1 0,-1 0-1 15,1-1-1-15,2 0 1 0,2-3 1 16,-3 6-1-16,5-4 0 0,-4 3 1 16,-5 5-1-16,8-4 3 0,-8 4-2 15,5-3 0-15,3-1-2 0,-4 1 2 0,1-1-1 16,3 1 0-16,1-5-2 15,2 2 0-15,1-5 1 0,-3 2-3 16,0 3 0-16,-2 3 3 0,-1 4 3 16,1-3 3-16,-1 4 0 0,0 0 1 0,3-4-5 15,-4 4 0-15,4-3-2 0,-2-2 0 16,-1 5 1-16,1 1 1 0,-2 2 3 16,1 2 0-16,-1 0-2 0,1 1 3 15,-1 0-3-15,1 1 0 0,-1-1 1 16,0-6-3-16,3 1-2 0,1-5-2 0,-2 0 0 15,2 0 3-15,2 3 2 0,-2 5 5 16,3-3-1-16,-2 5 1 16,1-6-4-16,1 0-1 0,-3 2 0 0,3-3-1 15,0 3 1-15,0-3 0 0,0 6 1 16,0-2 0-16,0 2 3 0,0 0-2 16,0 2 1-16,0 1-2 0,0-2-1 15,0-1 0-15,0-5-1 0,0-1-1 16,0 1 1-16,3-1 1 0,-2 2 0 15,1-3 1-15,-1 2-1 0,1-3-1 0,-1 1 0 16,1-2 0-16,-1 2-2 0,1-4 2 16,1 3 1-16,1-1-1 0,2 2 2 15,-1-4 0-15,3 5 0 0,-1 0 1 16,-1 1-1-16,2-1 0 0,-2 0 1 16,1 1-1-16,1 0 0 0,-1-1-1 15,0 1-1-15,-1-1 1 0,0 1 0 16,0 1 0-16,-2-3 0 0,6 1-1 15,-4 2 1-15,1-1 0 0,0-1-1 16,-1-3 1-16,0-2 0 0,-2 2 0 0,2 1 2 16,-2-3-2-16,2 2 1 0,3 2 3 15,-4-3-6-15,4 2 4 0,-4-4-2 16,-2-2 0-16,3 3-4 0,-3-4 3 16,0 0-1-16,3 1 1 0,-1-1 0 15,-1 2 1-15,6 0-1 0,-3-2-1 0,-1 1 4 16,6-1 0-16,2 0 2 0,-4 0 1 15,7 1-3-15,0-2-1 16,-6 1-1-16,6-1 2 0,-1-1-1 16,-4 1-1-16,5 1 0 0,-5-2 0 0,1-1 1 15,0 2-1-15,0-1 1 0,0-1 0 16,-2 0-1-16,4 2 0 0,-5-2 1 16,2 0-1-16,-3 0 1 0,2 0-1 15,-2-3 2-15,2 1-2 0,-2-2 0 16,4-1 1-16,-3 1-1 0,3-4 0 0,1 0 1 15,-2 1-1-15,4-4 0 0,-2 1-1 16,1-1 1-16,1 0 0 16,-2 1 0-16,3-1 1 0,-2-1-1 15,1 0 0-15,-6 0 1 0,4 0 0 0,-6 1 0 16,0 0 0-16,0-2-1 0,-1 3 1 16,0-3 1-16,-3 4-1 0,-1-1 0 15,2 0 1-15,-2 1 0 0,2-2 0 16,-5 3 1-16,4-4-2 0,-2 8 1 15,-1-7 1-15,1 6-1 0,-1-6 1 0,2 0-1 16,-1 1 0-16,1-7-1 0,0 0-1 16,-2 2-1-16,3-2 1 0,0-1 1 15,1 2-1-15,-1-6 1 0,1 2-1 16,-4 7 0-16,5-4 1 0,-2 1-1 16,-2 5-1-16,3-7 2 0,-3-1-2 0,-1 7-4 15,2-8 5-15,-3 4-3 16,2 2 2-16,-2-4 0 0,1 6 0 15,-1-3-1-15,0-5 2 0,0 8 2 16,0-8-2-16,0 3-2 0,0 5 2 0,-1-6 0 16,-1 7 0-16,-1-3 2 0,0-2-2 15,-1 4 1-15,0-5-1 0,-1 2-1 16,1 4 1-16,0-5 1 0,1 6 3 16,0 2 3-16,-2 0-2 0,0-1 0 15,-1-2-5-15,2 2-2 0,-4-3-1 0,1-1 1 16,0 6 1-16,-2-5 2 0,5 4-1 15,-2 2 0-15,0 0 1 16,2 3-1-16,3 0 0 0,-2-2 1 16,0 3 1-16,0-1 0 0,-3-5-1 0,3 5-1 15,0 0-2-15,-5-5-2 0,5 5 2 16,-4-3 0-16,-1 0 1 0,5 3 1 16,-5-2-1-16,5 3 1 0,-4-3 0 15,-1 0 0-15,0-1 1 0,-1 2-1 16,2-3-1-16,-2 3 2 0,2-4-2 0,-2 2 1 15,2-1 0-15,0 2 1 0,-1-1-2 16,0-1-2-16,1 2 0 16,-1-1-3-16,5 3 3 0,-4-3 1 15,3 4-5-15,0-1-2 0,1 1-4 0,-3 2-3 16,-3 0-1-16,-5 2-5 0,-1 4-4 16,1 4-25-16,2 3-14 0,2 1-30 15</inkml:trace>
  <inkml:trace contextRef="#ctx0" brushRef="#br0" timeOffset="38608.0143">14126 8399 3 0,'0'0'15'0,"0"0"3"0,0 0 0 15,0 0 0-15,0 0-2 0,0 0-1 16,0 0-2-16,0 0 3 0,0 0-1 0,0 0-1 15,96-27-1-15,-70 22-3 0,1-2-1 16,-1 4-4-16,3 0-2 0,0 0-1 16,2 2 9-16,2 0 4 15,4-3 2-15,-1 1-1 0,2 0-6 0,-2-1-8 16,-1-1 3-16,0 0 2 0,2-2-1 16,-1-1 4-16,3-1-3 0,-1-2-4 15,0 1-1-15,-4 1-1 0,-5 1 1 16,0 2 1-16,-1 0-1 0,-4 2 2 15,-5-1-2-15,-3 3-2 0,-5 1-1 0,-6 1-3 16,1 0-2-16,-6 0 3 0,0-1 1 16,0 1 5-16,1 0 4 0,1 0 2 15,-1 0 2-15,-1 0-3 0,0 0-5 16,0 0-3-16,0 0-2 0,0 0-3 16,0 0 0-16,0 0-6 0,0 0-3 0,0 0 0 15,-1 0-4-15,-1 0-4 16,-2-2-6-16,-2 1-6 0,1-1-1 15,-1-4 3-15,3 3 11 0,0-1 8 16,-3-4 7-16,3 4 5 0,-3-3 1 0,-1-1 0 16,0 3 3-16,-5-6 5 0,8 5-1 15,-9-5 3-15,1 2 0 0,-1-2 1 16,-1-1 6-16,-1 0 0 0,2 4 4 16,2-1 4-16,2 5-1 0,0-2 2 15,1 0 2-15,-1 1-8 0,0 1-3 0,5 2-2 16,1 1-3-16,3 1-8 0,-1-2-5 15,1 2-5-15,-2 0 2 16,1 0 0-16,1 0 4 0,-2 0 1 16,2 3 2-16,0 9-2 0,6 3 1 0,4 4-2 15,5-4-1-15,1 0 1 0,2-3-1 16,1 2 1-16,0-2 1 0,6 0 1 16,-2 0 1-16,1 0 0 0,-3 1 1 15,0-5-4-15,-6 0 0 0,-1-2 0 16,-4-1 1-16,0-2-1 0,-1 2 1 0,-6-4-1 15,1 2 1-15,-4-3 4 0,0 0 4 16,0 0 6-16,0 6 3 0,-6 3-4 16,-8 3-3-16,-5 4-6 15,-2-4-3-15,-2-1-2 0,-1 2 0 0,1-1-2 16,0 2-2-16,4-1-6 0,2 2-5 16,0 2-12-16,5 1-32 0,2 2-45 15,3 0-127-15</inkml:trace>
  <inkml:trace contextRef="#ctx0" brushRef="#br0" timeOffset="39328.5276">15092 8746 358 0,'0'0'50'16,"0"0"-12"-16,0 0-15 0,0 0-6 16,0 0-8-16,0 0-1 0,0 0-5 0,0 0-3 15,0 0-1-15,-14-85-2 0,22 73-1 16,3 5-1-16,3 0 1 0,-5 4-2 16,5-2 0-16,-2 4 0 0,-1 1 3 15,7 0-2-15,-4 0 4 0,6 3 1 16,-4 5-3-16,2 0 3 0,-4 1-1 0,-1 6 1 15,-1 0 1-15,-5 3-2 0,-3 2 2 16,-4 4-1-16,0-1 1 16,-4 1-1-16,-2 0 2 0,-1-2-1 15,1-7 3-15,-1-3-3 0,1-3 0 0,3-6 0 16,2 2 1-16,1-5 4 0,-2 0-1 16,2 0 2-16,0 0-2 0,0 0-2 15,0 0 1-15,5-12-3 0,5-7 0 16,0-5 0-16,0 0 0 0,1 1 2 15,0-1-1-15,-1 1 2 0,1-1 1 0,-3 1 5 16,-1 0 1-16,-3 6 4 0,-1 1-1 16,1 4 2-16,-4-1-1 0,2 2 1 15,-2 4-2-15,0 1-3 0,0 6-4 16,0-1-4-16,0 1-2 0,0-2-2 16,0 0-1-16,0 1-2 0,0 1 1 0,0 0 0 15,0 0 1-15,1 9 2 16,1 8-2-16,-1 3 1 0,1 3 1 15,-1 1-3-15,-1 0 0 0,3-2-1 16,-2 2-2-16,1-5-1 0,1-3 1 0,3-3-5 16,-1-4-2-16,1-3-7 0,9 0-11 15,2-6-17-15,9-1-28 0,3-14-36 16,5-8-48-16</inkml:trace>
  <inkml:trace contextRef="#ctx0" brushRef="#br0" timeOffset="40596.8493">12170 6472 117 0,'0'0'31'0,"0"0"4"0,0 0 7 16,0 0-3-16,0 0-5 0,0 0-4 0,0 0-6 15,0 0-1-15,0 0-4 0,0 0-5 16,-12-74-6-16,12 72-7 16,0 1-7-16,0-1-7 0,-1 0 3 15,1 2 1-15,-2 0 5 0,2 0 5 0,-1 0 1 16,-1 0-2-16,1 5 1 0,1 6 1 16,-3-1-3-16,3 1 2 0,0 2-1 15,6-4-1-15,-2 4 1 0,2-5-1 16,0-2 1-16,1 1 0 0,0-2 3 15,3 1-1-15,-5-5-2 0,-1 2 2 0,-1-3-1 16,10 0 1-16,0-6 5 0,4-3-4 16,-4-2 3-16,2-1 1 0,-8 1 2 15,2 2 2-15,-3-5-1 0,-1 4-2 16,2-5-5-16,-1 1 0 0,0-2-2 16,0 1-1-16,1 1 3 0,-4 6 0 15,-2 4 2-15,2 1-1 0,-3 3 0 16,0-1-1-16,0 1-3 0,2-2-2 15,-2 2-3-15,1-2 2 0,-1 2 0 16,3 0 3-16,4 5 2 0,1 6-1 0,0 2-1 16,-1-2-3-16,-1 3-3 0,-1-1-1 15,-1 1-1-15,0 5-1 0,0 1 4 16,1 2 3-16,-4 3 6 0,2 3 12 16,-1 4-7-16,-2 1-1 0,1 0-3 15,-1 3-6-15,0-5 2 0,0 0-4 16,0-9-3-16,0-2-4 0,0-4 4 15,0-3 6-15,2 4 3 0,-1-7 3 0,-1-5-2 16,2 1-1-16,-2-6 1 16,0 0 1-16,0 0 3 0,0 1 4 0,1 1 2 15,-1-1 1-15,0 1 2 0,0 0-4 16,0-2-2-16,0 1-3 0,0-1-3 16,-1 0 0-16,-4-1 1 0,-1-7-2 15,-4-1-1-15,3 1 0 0,-3-4 2 16,1-2-1-16,-1-1-2 0,-3-6-2 0,6 1-2 15,-3-1 0-15,4 4 4 0,3-1-2 16,3-2 0-16,0-1-2 0,3-6-2 16,7 2 1-16,0 3-5 15,2 0-1-15,1 2-5 0,-2 2-9 0,5 0-9 16,0 2-5-16,3-2-15 0,1 5-11 16,0 2-29-16,2 5-117 0</inkml:trace>
  <inkml:trace contextRef="#ctx0" brushRef="#br0" timeOffset="46717.6587">13663 7986 28 0,'0'0'17'0,"0"0"-5"16,0 0-2-16,0 0-4 15,-67 100 1-15,48-73 1 0,-1 6 3 0,-3 4-3 16,1 2-2-16,-1 2 1 0,1-1-3 16,3-4 1-16,0-1-2 0,5-6 0 15,2-5-1-15,5-7 0 0,3-7 1 16,2-5 0-16,-1-2-1 0,2 2 0 15,-1-2 0-15,1 1-1 0,1-4 1 0,-3 0-2 16,3 0-4-16,0 2-2 0,-1-2-2 16,1 1 0-16,0 1 2 0,-2 0 1 15,1 4-1-15,-1 0-2 0,-2 4-4 16,3 1-3-16,-1-6 0 0,1 3-5 16,-1-3-11-16</inkml:trace>
  <inkml:trace contextRef="#ctx0" brushRef="#br0" timeOffset="47071.2422">13840 8071 51 0,'0'0'22'0,"0"0"4"16,0 0 0-16,0 0 1 0,0 0-3 0,0 0-5 15,-42 95-7-15,30-69-3 0,-2 2 0 16,-2 3-1-16,-3 1 1 0,-1 2-3 16,1-1-2-16,-4 0-4 0,2 3-3 15,-1-2 5-15,-3 5-4 0,1 0 2 16,-2 0-2-16,3 1-4 0,1-3 2 0,3-2-2 15,3-3 1-15,2-6-1 0,5-8-2 16,3-7-1-16,4-6 1 0,2-5-1 16,-1 0 0-16,1 0 3 0,0 1-2 15,0-1-7-15,0 1-15 0,0-1-38 16</inkml:trace>
  <inkml:trace contextRef="#ctx0" brushRef="#br0" timeOffset="47409.5423">14012 8212 195 0,'0'0'26'16,"0"0"-12"-16,0 0-7 0,0 0-3 15,0 0-4-15,0 0 1 0,0 0 5 16,-84 101 2-16,60-65 2 0,-1 2-4 0,-1 2-5 16,1 3-5-16,1 2 4 0,-2 0 4 15,2 1-2-15,-3-2 3 0,3-1-3 16,-1-4-1-16,1-4-2 0,3-5 1 16,5-6-1-16,6-9 0 0,3-8 0 15,5-2-2-15,2-5 2 0,-2 0 2 0,2 0-2 16,0 1 0-16,-2 1-3 0,2-2-5 15,0 0-6-15,0 1-17 16,0-1-22-16,0 0-23 0</inkml:trace>
  <inkml:trace contextRef="#ctx0" brushRef="#br0" timeOffset="47715.0487">13989 8479 54 0,'0'0'32'0,"0"0"6"0,0 0 3 16,0 0-5-16,0 0-5 0,-45 102-6 16,31-77-4-16,-2 4-4 0,-3 3-2 15,1 1-3-15,-2 4-7 0,0 2-5 16,0 4 1-16,-2 1-1 0,-1 0 0 15,0-5 2-15,1-2-2 0,3-7 0 0,3-5 0 16,2-10-2-16,7-3-2 0,1-5-1 16,3-4-2-16,1 0 0 0,2-3-1 15,-2 0-7-15,2 0-10 0,0 0-16 16,0 0-10-16,10-4-13 0,3-8-14 16</inkml:trace>
  <inkml:trace contextRef="#ctx0" brushRef="#br0" timeOffset="47896.7644">13995 8704 108 0,'0'0'33'0,"0"0"-3"15,0 0-1-15,0 0-10 0,0 0-7 16,0 0-11-16,0 0-6 0,0 0-9 0,-47 85-12 15,40-64-11-15,3 1-41 0</inkml:trace>
  <inkml:trace contextRef="#ctx0" brushRef="#br0" timeOffset="55391.3761">7975 5529 76 0,'0'0'30'15,"0"0"-1"-15,0 0-7 0,0 0-10 16,0 0-10-16,0 0-8 0,0 0-2 15,0 0 2-15,0 0 3 0,0 0 5 0,10-14 0 16,1 15 0-16,1 10 0 0,4 2-1 16,-5 2 0-16,-3-3-5 15,-1 0-1-15,-3-3-2 0,-1-6 0 0,1 4 7 16,-2-3-2-16,-1-1 2 0,2 2 2 16,-1-2 0-16,1 0 0 0,-2 1 2 15,5 1 1-15,-2-2 1 0,0 0 1 16,-1 0 1-16,2-3-1 0,-1 2 0 15,6-2 2-15,2 0 1 0,-5 0 3 16,5-5 0-16,-1-5 1 0,5-9 1 0,7-5-3 16,3-7-1-16,10-9-3 0,2-2-3 15,5-1-4-15,-1-1 2 0,-3 1-1 16,-2 2-6-16,-2 0 1 0,-1 4-1 16,-4-2-2-16,-1 3 5 0,-3 2-1 15,-1 6-4-15,-5 4 0 0,-7 8 1 0,-6 7 0 16,-4 6-11-16,-3 3-23 0,0 0-22 15,0 0-46-15</inkml:trace>
  <inkml:trace contextRef="#ctx0" brushRef="#br0" timeOffset="55932.0764">8442 5413 132 0,'0'0'23'0,"0"0"2"0,0 0 0 16,0 0-2-16,0 0-5 0,0 0-7 15,0 0-10-15,0 0-5 0,0 0-2 16,0 0 4-16,-35-13 2 0,35 16 1 0,0 10 0 16,0 3 0-16,6 6-1 0,1-4 2 15,3 0-2-15,-1-3-2 0,1 0 1 16,0-6 1-16,0 1 1 0,-2-4 4 16,1-2 1-16,2-1 2 0,-1-3 2 15,10 0-2-15,0-5-2 0,4-8-1 0,0-1-3 16,-1-4 1-16,-1-2-2 15,0-2-3-15,1-3 3 0,3-2 0 16,1-6 4-16,5-6-5 0,3-1-8 16,1-4-4-16,-1 1-16 0,1 4-25 0,-3-1-31 15</inkml:trace>
  <inkml:trace contextRef="#ctx0" brushRef="#br0" timeOffset="67776.3247">11542 10056 168 0,'0'0'40'15,"0"0"-11"-15,0 0-13 0,0 0-5 16,0 0-8-16,0 0 1 0,0 0-3 16,0 0 0-16,0 0 0 0,0 0 2 15,3-26-2-15,12 20-1 0,2 0 1 16,7 0 0-16,2 1-2 0,1-1 2 0,0 2-1 15,-1-3-1-15,3 3 0 0,-6 0 0 16,-4 1-1-16,-2-1 2 0,-5 2 2 16,-5 0-2-16,3 0 1 0,-4 2 0 15,-2-1 1-15,2 1 2 0,-6 0 0 16,0-1 5-16,0 1-1 0,3 0-1 16,-3 0 3-16,0 0 1 0,0 1-1 15,-4 11-1-15,-8 3-3 0,-5 8-2 16,-4 1-2-16,-6 5-1 0,-2 3 0 15,0 4 0-15,0 4-1 0,3 2 0 0,4-1-1 16,2 2 0-16,6-5 0 0,4-5 0 16,2-2 0-16,5-10-2 0,3-3 0 15,0-4-1-15,2-5 4 16,8 3 0-16,3-6 4 0,2-4 2 0,6-1-5 16,1-1 2-16,4-6-2 0,0-6-1 15,0-3 2-15,3-3-5 0,-3-2 1 16,0-2 0-16,-1 3-8 0,-2-1-5 15,-2 0-9-15,1 4-25 0,-3 1-23 16,-2 2-22-16</inkml:trace>
  <inkml:trace contextRef="#ctx0" brushRef="#br0" timeOffset="68001.4188">11477 10416 271 0,'0'0'27'0,"0"0"-5"15,0 0 0-15,0 0-5 0,42-84-3 16,-16 64-5-16,4 1-3 0,5 1-3 16,3-1 0-16,2 1-6 0,1 1-2 15,-2 2-6-15,1 3-7 0,1-1-27 16,-1 3-49-16,-2 0-124 0</inkml:trace>
  <inkml:trace contextRef="#ctx0" brushRef="#br0" timeOffset="68977.3826">7648 7356 152 0,'0'0'53'0,"0"0"-3"15,0 0-5-15,0 0-8 0,0 0-6 16,0 0-10-16,0 0-8 0,0 0-9 15,0 0-4-15,-25-25-7 0,23 25-1 16,2 0 0-16,0 0 3 0,0 0 3 0,2 5 4 16,8 5-2-16,2 5-2 0,2-1 0 15,-2 0 1-15,4-2 0 0,-3 0 0 16,-4-4 0-16,2-1 1 0,-4-2 0 16,-2-3-2-16,-1 1 1 0,-4-3 0 15,6 0 3-15,4 0 5 0,3-2 2 0,6-4-3 16,-5-6 2-16,2-3-1 0,3-7-1 15,4-5 5-15,5-5-4 16,2-7-7-16,6-3 0 0,-1-2-5 16,-2 1 2-16,-1 0 2 0,0 4-5 0,-5 2 0 15,1 5-2-15,-4 5-2 0,1 4-4 16,-5 6-12-16,-4 7-17 0,-7 4-22 16,2 6-6-16,-5 0-16 0</inkml:trace>
  <inkml:trace contextRef="#ctx0" brushRef="#br0" timeOffset="69436.2153">7638 7451 294 0,'0'0'54'0,"0"0"-11"0,0 0-7 16,0 0-10-16,0 0-6 0,0 0-6 15,0 0-9-15,0 0-4 0,0 0-6 16,0 0-6-16,-42-36-7 0,42 36 0 15,0 0 7-15,0 0 4 0,4 7 9 16,8 6 3-16,5 3-5 0,-1 1-1 0,1 0-4 16,1 0 1-16,-4-2 3 0,4-2 3 15,-4-1 2-15,-2-2 0 0,-1-3-4 16,-4-2-2-16,-2-4 0 0,2 3 4 16,6-4 4-16,0 0 2 0,7-5 1 15,-4-6-2-15,0-1-4 0,0-4-1 0,0-2 3 16,-2-1-3-16,5-4 2 0,1-6 1 15,5-3-2-15,1-4-1 16,0 1-1-16,1-2-3 0,-2 2-8 16,-2 3 0-16,0 2-19 0,0 6-34 0,-1 1-41 15,-3 5-68-15</inkml:trace>
  <inkml:trace contextRef="#ctx0" brushRef="#br0" timeOffset="78261.1081">26479 5490 36 0,'0'0'7'0,"0"0"-3"15,0 0-1-15,0 0 0 0,0 0-2 16,0 0 0-16,0 0 0 0,0 0 0 16,0 0 1-16,40-18-1 0,-20 18 2 15,1 0 0-15,5 0-3 0,0 0 0 0,0 0 0 16,3 0 7-16,1 0 4 0,5 0 2 15,2 0 0-15,5 0-7 16,2 0-2-16,3 0 2 0,0 0 1 16,3-2-1-16,1-1 3 0,2 2-5 0,2-2-2 15,2 0 0-15,0 0-2 0,0 0 1 16,1-1 2-16,0 3-6 0,-2 0 4 16,0-1-2-16,1 2 0 0,-2 0 3 15,3 0 0-15,1 0-1 0,0 0 0 16,2 3 0-16,0 0 1 0,-1 0-4 0,0 0 2 15,0 2-3-15,1-1 1 0,0 1 2 16,1-2 2-16,2 0 1 0,1 1-3 16,1-1 2-16,2 0-1 15,2-1-2-15,-4 1-1 0,-1-1 2 0,0 1-1 16,-1-2 2-16,0 0-2 0,-2 3-1 16,-1-1 0-16,-1-1 1 0,1 0 1 15,-2 0 0-15,1 0 1 0,-4-2 1 16,-3 0-4-16,-3 1 2 0,-3-1 0 15,-2 0 2-15,0 0-1 0,-5 1-1 0,-2-1 0 16,0 3 0-16,-2-3 0 0,-2 0 2 16,1 0 2-16,-2 2-3 0,-1-2 1 15,-3 0-2-15,-1 0 0 0,-1 0 0 16,-2 0-1-16,-1 0 1 0,-5 0 0 16,1 0-2-16,-1 0 0 0,0 0-5 15,0 0 1-15,-2 2-2 0,-7-1-3 16,2 1-3-16,-2 0-2 0,-6 0-19 15,9 3-28-15</inkml:trace>
  <inkml:trace contextRef="#ctx0" brushRef="#br0" timeOffset="79299.5663">26652 5642 62 0,'0'0'26'16,"0"0"-1"-16,0 0 0 0,0 0-1 16,0 0-2-16,0 0 2 0,0 0-4 0,0 0-3 15,0 0-5-15,-8-15-4 0,6 13-4 16,2 0 0-16,-1 1-3 0,1 0-1 16,-2 1-1-16,2-1-3 0,-1 1 2 15,1-2 1-15,-2 2 0 0,2 0 0 16,-1 0-1-16,1 0 1 0,-3 2 2 15,1 1 4-15,1 8 1 0,-1 0 3 0,1 1-3 16,-2 1-3-16,2-1-1 0,0 6-1 16,-1-5-1-16,2 6 1 15,0-1 2-15,0 4 0 0,0 6 5 0,0-3 0 16,3 3-1-16,1-2-1 0,0 1-2 16,1-1 0-16,1-1-1 0,-2 2 1 15,0-3-1-15,1 2-3 0,-1-2 0 16,0-1-3-16,-1 1 3 0,0 2 0 15,1-2-1-15,-2 4 2 0,1-3-3 0,-2 2-1 16,2-1 0-16,-1-2 1 0,2 1 0 16,-3-2-1-16,1-7-3 0,-1 2 1 15,1 1-4-15,-1-7 4 16,0 7-1-16,1-8-1 0,-2-5-1 0,1 5-1 16,1-6 2-16,-1 1 4 0,1 4 0 15,-1-5 3-15,1-1-2 0,-1 1 0 16,-1-1-2-16,2 1-3 0,-1-1 0 15,1 7-6-15,-1-5-3 0,-1 5-7 16,2 1-5-16,-2-2 0 0,1 1-11 0,-1 1 8 16,0 5-3-16,0-5 6 0</inkml:trace>
  <inkml:trace contextRef="#ctx0" brushRef="#br0" timeOffset="80268.0427">26697 7041 0 0,'0'0'4'16,"0"0"-2"-16,0 0 1 0,0 0-1 15,0 0 0-15,0 0 1 0,0 0-1 0,0 0 2 16,0 0-2-16,0 0 2 0,0 10-1 16,0-4 1-16,0-2 0 0,0 2 1 15,0-6 2-15,0 0 3 0,0 0 3 16,0 1 4-16,0 1 3 0,0 0 1 16,0-2-4-16,0 0 0 0,1 0-8 15,10 0-1-15,4-8 2 0,6-3 2 16,-1-1 1-16,4 0 1 0,2-3-4 15,6-2-1-15,5-1-2 0,3-1-1 16,8-5-2-16,1 1-1 0,6-4 0 0,1 0-2 16,4 0 3-16,2-1-2 0,0 0-1 15,2-3 1-15,-2 3-4 0,-2-3 1 16,1 1-1-16,-2-1-2 0,-2 1 0 16,1 0-3-16,-5-1 1 0,4 0 0 15,1 0 3-15,-1 0 2 0,4-3 1 0,0-1 0 16,-1-2-2-16,4 2-2 0,-2-2-3 15,1 0-3-15,-1 1-3 16,0-1-3-16,-1 2 3 0,-1 3 4 16,-2 2 3-16,-2 1-2 0,-2 4-1 0,-3-1 2 15,-2 2 1-15,-4 2 4 0,-3 1 4 16,-2 1-1-16,-4 2 2 0,-1 1 0 16,-2 2-1-16,-2 1 1 0,-2 4 1 15,-1-1-1-15,0 2 2 0,-1 2-1 16,1 0-2-16,-2-1 1 0,-1 1-1 0,-1 0 1 15,-1-2-3-15,-1 2 1 0,-2-1 1 16,0 0-2-16,0-1 2 16,0 0-2-16,0-2 0 0,-1 2 1 15,1-2-2-15,0-1 1 0,-1 1 1 0,2-1-2 16,0 1 1-16,-4 2 0 0,-3 2-1 16,0 0 1-16,-6 0 0 0,1 3 0 15,0-1 0-15,-6 3 0 0,1 0 0 16,-4 2-1-16,0-1-1 0,0 1 2 15,1 0-1-15,1-2 1 0,3-2 1 0,0 3-1 16,-1-2 0-16,3-1 0 0,-4 2-1 16,0 0 0-16,6-3 1 15,-6 3-1-15,-1-1 1 0,3 2-1 16,-2-3-1-16,1 3 1 0,1-1 0 0,-1 0 0 16,-4 2 1-16,0-1-2 0,0 1-3 0,2 0-4 15,-1 0-7-15,1 0-3 16,0 0-4-16,-1 0 4 0,-1 0 5 15,2 0 0-15,-2 0-4 0</inkml:trace>
  <inkml:trace contextRef="#ctx0" brushRef="#br0" timeOffset="81053.0401">27063 5657 4 0,'0'0'6'0,"0"0"-3"0,0 0 4 16,-85 91 1-16,57-61-3 0,1 2 0 0,-2 3 5 15,-2 2-5-15,3 1 2 0,-3-2-4 16,1-1-3-16,2 0 1 0,2-3 2 16,0-4-1-16,4 0 1 0,2-4-2 15,4-4-1-15,6-7 0 0,2-5 0 16,6-3 0-16,2-5 2 0,-1 0 3 0,1 0 4 15,0 1 5-15,-2-1 2 0,2 0 0 16,0 3-9-16,0-3-17 16,0 0-10-16,10-12-13 0,11-1-17 15</inkml:trace>
  <inkml:trace contextRef="#ctx0" brushRef="#br0" timeOffset="81459.8111">27566 5709 136 0,'0'0'34'0,"0"0"-2"0,0 0-3 0,0 0-2 15,0 0-3-15,0 0 1 16,0 0 1-16,0 0-3 0,0 0-3 15,23-21-7-15,-23 19-11 0,0 2-6 16,2-2-4-16,-2 2 3 0,0 0 4 0,-9 5 4 16,-5 6 1-16,-5 10-2 0,-5 1-1 15,-1 5 0-15,-3 3 4 0,-2 5-4 16,-4 4 3-16,-2 4-2 0,-3 4-4 16,-4 3 2-16,-1 4-3 0,-2 3 3 15,3 2-1-15,-2 2 0 0,2-2 1 0,-2-3-1 16,3-6 0-16,4-7 0 15,3-7 4-15,7-7-2 0,6-4 1 16,9-9-4-16,4-9-10 0,8-2-8 16,1-5-8-16,-1 0 3 0,1 0 5 0,0 0 2 15,9 0-5-15,10-11-21 0,7-4-11 16,9-7-15-16</inkml:trace>
  <inkml:trace contextRef="#ctx0" brushRef="#br0" timeOffset="81816.116">28357 5584 277 0,'0'0'44'15,"0"0"-17"-15,0 0-12 0,0 0-12 0,0 0-5 16,0 0 1-16,0 0-3 0,0 0 5 16,0 0 2-16,-94 81-3 0,58-41-3 15,-4 9-2-15,-5 6 0 0,-6 6 1 16,-4 5 1-16,-7 9 3 0,-3 3-1 16,-2 6-1-16,-1 0-1 0,2-6 1 15,5-2 1-15,5-9 2 0,8-6-2 16,7-8 1-16,8-7-4 0,6-9-2 15,5-6 1-15,9-10-2 0,6-10 0 16,4-5 0-16,3-6 2 0,-2 0 1 0,2 0-3 16,5-5-7-16,9-10-21 0,9-7-23 15,9-6-13-15,6-6-33 0</inkml:trace>
  <inkml:trace contextRef="#ctx0" brushRef="#br0" timeOffset="82167.5923">28636 5682 81 0,'0'0'12'0,"0"0"-5"16,0 0 1-16,0 0 7 0,0 0 3 0,0 0 6 15,0 0-2-15,0 0-2 0,0 0-5 16,-46 91 1-16,26-61-2 16,-5 2-2-16,-1 1-8 0,-1 2 2 0,-2 0 1 15,-2-1-1-15,0 3 4 0,-4-2-4 16,2 2-3-16,1-1-1 0,1 0-1 16,4 1-1-16,1-2-2 0,3 0-3 15,2-3 0-15,1-2-3 0,4-2 1 16,-1-1-1-16,5-5-5 0,2-5-8 15,5-6-13-15,3-7-11 0,2-4 10 0,0 0 8 16,2 0 10-16,13-4-8 0,9-12-32 16</inkml:trace>
  <inkml:trace contextRef="#ctx0" brushRef="#br0" timeOffset="82496.4514">29090 5678 35 0,'0'0'13'0,"0"0"3"16,0 0 7-16,0 0 9 0,0 0 3 15,0 0 0-15,0 0-3 0,0 0-7 16,0 0-5-16,0 0-6 0,-75 93-3 15,51-71 0-15,-5 6-6 0,-2 1-4 16,1 1 0-16,-2 5-9 0,0 0 7 16,-1 4 0-16,-3 1-3 0,1 2 3 0,2-2-5 15,4-4-2-15,4-7-3 0,11-9 1 16,5-8 2-16,6-7 10 0,3-5 2 16,0 0 0-16,12-14-10 0,10-9-11 15,10-9-10-15,8-3-13 0,3-1-1 16,6-2-22-16</inkml:trace>
  <inkml:trace contextRef="#ctx0" brushRef="#br0" timeOffset="82741.3424">29280 5642 154 0,'0'0'48'0,"0"0"-6"0,0 0-11 15,0 0-12-15,0 0-11 0,0 0-11 0,0 0-1 16,0 0 3-16,0 0 5 0,-10 13 12 16,-6 10-2-16,-9 6-2 0,-5 6-3 15,-6 4-6-15,-7 5-2 0,-1 2-9 16,0 1-1-16,0 2 0 0,3-4-4 16,5-3 2-16,5-3-6 0,8-7-15 15,9-10-16-15,5-8-11 0,8-5-22 16</inkml:trace>
  <inkml:trace contextRef="#ctx0" brushRef="#br0" timeOffset="84288.1652">28892 5550 10 0,'0'0'9'0,"81"-11"2"0,-40 4-2 0,-2 2-1 16,0-2-1-16,-3 0-1 16,-1 1 0-16,-1-1-2 0,0 2 2 0,-1-1-1 15,-1-1 0-15,-3 3 0 0,-2-1-4 16,-1 2 0-16,-2 3 0 0,-1-3-1 16,0 3 1-16,1 0-1 0,1 0 0 15,0 0-1-15,4 0 0 0,-1 0 1 16,5 0 1-16,-1 0-1 0,0 0 0 0,1-1 0 15,-1 0 0-15,-2-3-1 0,1 3 1 16,-3-2 0-16,-1 0 1 16,-1 1-1-16,-6 0 1 0,0 2-1 15,-1 0 0-15,-6 0 2 0,6 0-2 0,0 0 2 16,-8 0-4-16,8 0 2 0,-1 2 2 16,-7 1-4-16,6 0 2 0,2 0 2 15,-2-1-2-15,-1 1 0 0,0-2 0 16,-4 2 1-16,0-3 0 0,0 0 1 15,0 0-2-15,1 0 2 0,-3 0 0 0,0 0 1 16,-5 0-1-16,2 0-1 0,-3-3-1 16,0 3 1-16,1-1-1 0,1 1 2 15,-6 0-1-15,0 0 0 0,6-1 1 16,0 1 2-16,6-2 1 0,0 0-1 16,1 1 0-16,-2-1-2 0,2 2 2 15,0-1-2-15,-2 1 1 0,1 0-3 16,-7 0-1-16,1 0-2 0,-6 0-4 15,0 0-4-15,0 0 2 0,1 0-4 16,1 0-6-16,-1 0-10 0,1 0-4 0</inkml:trace>
  <inkml:trace contextRef="#ctx0" brushRef="#br0" timeOffset="84980.2954">29346 5645 183 0,'0'0'44'0,"0"0"-7"0,0 0-9 16,0 0-7-16,0 0-3 0,0 0 1 15,0 0-2-15,0 0 0 0,0 0-4 16,2-14-4-16,6 8-4 0,5-1-3 15,3-2-1-15,6-1 0 0,1 3-1 0,0-1 1 16,6 2-1-16,2-1 0 0,0 1 0 16,4 1 0-16,4 0 0 0,0 2 0 15,2 0 0-15,3 2 0 16,1 1 0-16,4 0 0 0,1 0 1 0,3 0 1 16,3 0-1-16,1 0-1 0,1-1 0 0,-3-3-1 15,3 0 1-15,-1-1-2 16,3 2 2-16,0-1-1 0,1-3 4 15,0 2-2-15,-2-1-1 0,-1-4 1 16,-2 1-1-16,-5 0-1 0,0 0 0 0,-4 0 1 16,-2 0-2-16,-1 0 2 0,-3-1 0 15,-3 3 2-15,-3 1-1 0,-5 1-1 16,-8 1 0-16,-5 2 0 0,-4 1-1 16,-7 1-2-16,0 0 0 0,-6 0 0 15,0 0 0-15,0 0 1 0,1 0 2 0,1 0 0 16,-1 0 1-16,1 0 0 0,-1 0 2 15,1 0 0-15,0 0 0 16,0 0 1-16,-1 0-1 0,1 0-1 16,-1 0 2-16,0 0-3 0,1 0-1 0,-1 0 0 15,1 0-1-15,-1 0-5 0,1 0-3 16,-1 0-2-16,1 0-8 0,-2 0-10 16,1 0-28-16,-1 0-15 0,0 0-16 15,2 0-37-15</inkml:trace>
  <inkml:trace contextRef="#ctx0" brushRef="#br0" timeOffset="87159.9271">21683 4169 137 0,'0'0'37'0,"0"0"-8"16,0 0-3-16,0 0-6 0,0 0 2 15,0 0-2-15,0 0-4 0,0 0-1 0,0 0-3 16,0 0-3-16,-18-45-3 0,18 44-2 15,0 1-1-15,-2-2-6 16,2 2-1-16,0-2-4 0,0 2-5 16,0 0 2-16,0 0 4 0,0 0 4 0,0 0 5 15,0 0 1-15,2 6-2 0,5 6 1 16,0 1 0-16,-1-1 0 0,1 0-2 16,-1-2-2-16,1 1 2 0,-1-3 2 15,-2 0-7-15,2-1-4 0,1-1 3 16,-3 0 1-16,2 0 11 0,0-1 6 0,-3-2-4 15,4 1 0-15,-1-2 0 0,-2 0-3 16,1 1 3-16,-5-3 2 0,0 0 4 16,6 0 4-16,5 0-1 15,5-10-2-15,4-1-4 0,-2-4-3 0,0-1 2 16,-2-1-3-16,3-1 0 0,1-2-2 16,1-1-3-16,5-3 2 0,3-4-6 15,1 1-1-15,0-2-1 0,2-1-2 16,0 1-1-16,-2 1-5 0,1 3-8 15,-5 2-6-15,-2 3-8 0,-8 6-20 0,-2 6-18 16,-5 3-27-16,-4 3-27 0</inkml:trace>
  <inkml:trace contextRef="#ctx0" brushRef="#br0" timeOffset="87679.7936">21565 4255 266 0,'0'0'56'0,"0"0"-10"0,0 0-16 0,0 0-13 15,0 0-12-15,0 0-8 0,0 0-3 16,0 0-6-16,0 0 4 0,-3-13 3 16,3 13 3-16,2 3 5 0,6 7-3 15,2 3 1-15,0 1-1 0,1 0 1 16,1 1 2-16,0 0 1 0,2-2-2 0,0 0 0 15,0-1 0-15,-1 0-1 0,-3-4 0 16,2-1-2-16,-1 1 0 16,-2-4 2-16,5 4 0 0,0-3 2 15,-5-3 3-15,8 1 0 0,1-3-2 0,1 0 2 16,7 0-2-16,-1-7 1 0,1-4-2 16,1-3 1-16,2-2-2 0,-2-2 0 15,0-2 2-15,0-3 0 0,-2 0 1 16,-2-2-4-16,-2-3 1 0,0 1-2 15,0 0-2-15,-1-2 1 0,2 0-2 0,0 3-3 16,-2 1-2-16,-1 4-6 0,-3 3-15 16,-4 6-27-16,-7 6-46 0,4 2-57 15</inkml:trace>
  <inkml:trace contextRef="#ctx0" brushRef="#br0" timeOffset="92949.0752">27604 8647 82 0,'0'0'44'0,"0"0"5"0,0 0-6 15,0 0-14-15,0 0-5 0,0 0-6 16,0 0-1-16,0 0-9 0,0 0-6 0,0 0-4 15,-19-25-2-15,17 25-3 0,2 0-1 16,-1-2-1-16,1 2 0 0,-2-1 0 16,2 1 3-16,0 0 3 15,0 0 1-15,0 0 2 0,0 0 3 0,0 0 5 16,0 0 4-16,0 0 2 0,0 0 2 16,0 0-2-16,5 0-2 0,1 0-3 15,7 0-2-15,7 0-2 0,0 0-2 16,6-4 0-16,2 3-2 0,1-2 1 15,3 0-1-15,2-1 2 0,7 0-2 0,2 1-1 16,6-1 1-16,3-2 1 0,6 1-3 16,1-1 2-16,4 0-2 0,2 1 0 15,5 3 1-15,1-1 0 16,3 1 0-16,3 0 1 0,-2 0 0 0,1 2-1 16,0-1 1-16,-3-1-1 0,0 1-1 15,-1 0 0-15,3-2 0 0,1 1 2 16,3-2 1-16,2-1 2 0,2-1-2 15,-1-2-5-15,-1 0 3 0,0-2-4 16,-2 1 4-16,-2 2 2 0,-2-1 1 0,-1 1-2 16,-5 2 1-16,-3 0-2 0,-4-1-1 15,-4 1 1-15,-4 1 0 0,-2 1-1 16,-4 1 0-16,-3-1-2 16,-4 2 0-16,-4 0 2 0,-2 1-3 0,-3 0 6 15,0 0-4-15,-1 0 4 0,0-2 1 0,-4 2-3 16,-5-2 3-16,-4 2-3 0,-6-1 0 15,-6 1 0-15,0 0-1 16,-6 0-2-16,0 0-5 0,0 0-7 16,1 0-10-16,2 0-2 0,-2 0-2 0,-1 0 0 15,2 0-12-15,-2 0-15 0,-7 7-50 16</inkml:trace>
  <inkml:trace contextRef="#ctx0" brushRef="#br0" timeOffset="93667.8286">27505 8704 75 0,'0'0'28'0,"0"0"1"0,0 0 2 16,0 0 1-16,0 0-3 0,0 0-2 15,0 0-3-15,0 0 1 0,0 0-4 16,0 0-6-16,5-11-5 0,-5 11-6 16,0 0-3-16,0 0-1 0,0 0 1 15,0 0 2-15,0 0 0 0,0 11 2 16,-3 7-3-16,-2 6 0 0,3 0 3 0,-1 2 1 15,0 3-4-15,0 2 1 0,1 0 1 16,1 3-2-16,1-2 3 16,0 1-3-16,0-3-1 0,3 1-2 15,0-4-1-15,1-1-3 0,0-1 5 0,2 0 5 16,0-1-2-16,1 1 3 0,-1-5-6 16,0 0-4-16,-2-6 2 0,1 0 1 15,-1-3 1-15,1-1-2 0,1 3-3 16,-3-2-5-16,3 3-4 0,-3-3-3 15,-3-1-1-15,2 3-2 0,-2-2 1 0,0 1-10 16,0-1-18-16,-2 1-12 0,1-7-23 16</inkml:trace>
  <inkml:trace contextRef="#ctx0" brushRef="#br0" timeOffset="94352.0034">27489 9455 101 0,'0'0'23'0,"0"0"-8"15,0 0-6-15,0 0-6 0,0 0 2 16,0 0 0-16,0 0 1 0,0 0 3 16,0 0 1-16,16 0-1 0,-3 0 3 0,6 0 0 15,1 0 1-15,1-3-1 0,8 0-2 16,1-2-2-16,2 1-2 0,4 1 1 16,1-1-2-16,4 2-3 0,4-1 2 15,0 1-3-15,7 1 1 0,1-2 1 16,4 2-3-16,1 0-1 0,2-1-1 0,2-1-1 15,4 1 2-15,3 0 0 0,-1-1 1 16,3-2 1-16,1 2-2 0,2-2-1 16,-2 0 2-16,2 0 0 15,-2-1 0-15,-1-1 0 0,1 2 0 0,-4-2 0 16,2-2 0-16,-4 3 3 0,1 0-3 16,-2 0 0-16,1 1 1 0,-2-3-1 15,-1 2 1-15,1-2 1 0,-2 1-2 16,2-2 0-16,-2 2 2 0,-1 0-1 15,0 0 1-15,-1 0 2 0,0 0-3 0,-1-1 0 16,-4 1-2-16,-2 2 1 0,1-1 0 16,-4 1 0-16,-2 2 0 15,-2 0-1-15,-2 0 0 0,-2 0-1 0,0 1 1 16,-2-1 2-16,-1 2 2 0,0 1-1 16,-4 0 0-16,-2 0-3 0,-2 0 0 0,-3 0 0 15,-2 0 0-15,-7 0-2 16,2 1-3-16,-4-1 2 0,-3 3 0 15,8-3 1-15,-3 0 2 0,0 0-2 16,7 0 1-16,-4 0 1 0,2-5 2 0,1 0-1 16,-2-1 0-16,0 1-3 0,0-2 2 15,-1 0-3-15,-1 1 1 0,-2 1-3 16,-3 1-2-16,-3-1-5 0,-4 3-6 16,-4 0-10-16,0 1-12 0,-5 1-45 15</inkml:trace>
  <inkml:trace contextRef="#ctx0" brushRef="#br0" timeOffset="94841.197">30772 8499 150 0,'0'0'46'0,"0"0"-8"16,0 0-17-16,0 0-5 0,0 0-12 15,0 0 0-15,0 0-2 0,0 0-1 0,0 0 2 16,0 0-2-16,-1-16 0 0,1 15 1 16,0 1 2-16,1 0 0 0,4 0-1 15,-1 0 3-15,4 1-2 0,0 4 2 16,-4 1 6-16,2 0-6 0,-5-3 3 16,2 2-3-16,0-2-3 0,-2 1 3 15,1 0 0-15,1-1-2 0,-3-3 2 16,0 0-1-16,0 0 2 0,0 2 4 15,1 0 4-15,-1-2 2 0,0 1-3 16,2-1 0-16,-2 2-2 0,0-2-3 0,1 2-5 16,-1-2-2-16,0 0-5 0,0 1-3 15,0-1-7-15,0 0-7 0,0 1-17 16,0 3-16-16,-1-1-31 0,-8 1-16 16,-5 3-68-16</inkml:trace>
  <inkml:trace contextRef="#ctx0" brushRef="#br0" timeOffset="95647.9656">30211 8614 171 0,'0'0'56'0,"0"0"-9"15,0 0-14-15,0 0-10 0,0 0-12 0,0 0-4 16,0 0-4-16,0 0-2 0,0 0 2 16,32-58-1-16,-9 53 0 0,3 3-1 15,0 0 2-15,5 2-3 0,0 0-4 16,4 0 1-16,-2 3-1 0,0 1-2 15,4 3 4-15,0-1 4 0,4-2 1 0,3 2 1 16,3-2 1-16,2-2-5 16,1 0 1-16,-2-2-1 0,1 0 1 0,-4 0-1 15,0-4-3-15,-6-2 2 0,-4 1-3 16,-3-1 4-16,-6 0 3 0,-6 1-2 16,-4-1 1-16,-5 3 3 0,-2 1-3 0,1-3 5 15,-7 3 1-15,2 0 2 16,-5 2 0-16,0-1 0 0,0 1-5 15,0 0-4-15,0 0-2 0,1 0 0 16,2-1-1-16,-2 1 0 0,-1 0-1 0,1 0 2 16,-1 0-1-16,2 0 1 0,-2 0 1 15,0 0 4-15,1 0 3 0,-1 0 3 16,0 0 0-16,2 0-1 16,-2 0 0-16,0 0-2 0,0 0 0 0,0 0-1 15,0 0 1-15,0-2-2 0,0 2 0 0,0 0-5 16,0-2 4-16,0 2 0 0,0 0 0 15,0 0 4-15,0 0-7 0,0 0-1 16,0 0-1-16,0 0-1 16,0 0 2-16,0 0 3 0,0 4 1 0,-2 7-2 15,-1-2 4-15,1 10-4 0,-2-2 2 16,1 0-4-16,0 8 1 0,1-2-1 16,1 0 0-16,-1 2 0 0,1 1 0 15,-1 2-3-15,1-1 1 0,1 2-2 16,0 0 3-16,0 1 1 0,0 0 1 0,0-1-2 15,0-1-1-15,0-10 0 0,0 0 1 16,0-6-1-16,0 0 1 16,0 2 1-16,0-8-1 0,1 0 0 15,-1-6 1-15,0 5 0 0,0 1 0 0,0-1 1 16,0 2 0-16,0-7 0 0,0 3 1 16,-8 0 0-16,-7 1-1 0,-5 1-1 15,-5-3-3-15,-4-2-1 0,-2 0-5 16,-4 0-8-16,-4 0-12 0,-2 1-34 15,1 5-27-15,-6 0-22 0,-1 4-49 0</inkml:trace>
  <inkml:trace contextRef="#ctx0" brushRef="#br0" timeOffset="96253.6967">28396 8561 72 0,'0'0'16'0,"0"0"0"0,0 0-2 0,0 0 0 16,0 0-7-16,0 0-1 0,0 0-4 16,0 0-4-16,0 0 6 0,-66 2-3 15,38 20 6-15,-4 7-2 0,-4 4-1 16,-4 8-2-16,-4 6-2 0,-5 5 1 15,0 4 0-15,-4 2 2 0,-4-3-5 0,3-4 4 16,1-7-2-16,4-5-3 0,4-7 3 16,5-4 0-16,6-7 1 0,6-3 3 15,4-4-4-15,8-5-2 0,8-4-3 16,0-1-2-16,5-3 2 0,-2 1-6 16,2 1 2-16,3-3-5 0,-1 0-7 15,1 0-2-15,0 0-1 0,0 2 7 16,0-2 3-16,0 0 0 0</inkml:trace>
  <inkml:trace contextRef="#ctx0" brushRef="#br0" timeOffset="96635.6505">29186 8593 95 0,'0'0'29'16,"0"0"-2"-16,0 0-8 0,0 0-3 16,0 0-2-16,0 0-3 0,0 0 0 15,0 0 0-15,0 0-3 0,0 0 0 16,-90 39-3-16,65-19 1 0,-2 3-1 0,-6 5 2 15,-5 8 2-15,-8 6 1 16,-2 5-2-16,-5 4-5 0,-4 3-4 0,1-2-1 16,2-1 0-16,-2-1 0 15,1-3 1-15,-1-5 0 0,-1 0 0 0,3-6-4 16,3-4 3-16,2-5-1 0,9-6 0 16,13-7-3-16,12-6-13 0,8-5-15 15,7-3 4-15,-1 0 3 0,1 0 11 16,11-3 10-16,10-7-13 0,9-3-14 15,9-4-11-15</inkml:trace>
  <inkml:trace contextRef="#ctx0" brushRef="#br0" timeOffset="96962.8235">29912 8537 221 0,'0'0'26'0,"0"0"-13"0,0 0-6 16,0 0 10-16,0 0-6 16,0 0 6-16,-97 77-5 0,59-46-3 0,-3 5-6 15,-3 3-1-15,-1 7 1 0,-4 4-2 0,0 3 1 16,-1 0 0-16,1 0-4 15,3-4 0-15,3-6 1 0,4-5-3 0,4-5 4 16,6-6-3-16,5-4-3 16,9-6-2-16,2-5-6 0,7-3-4 0,3-6-12 15,2 1-2-15,1-4 1 0,0 0 2 16,1 0-4-16,19-1-14 0,9-10-30 16</inkml:trace>
  <inkml:trace contextRef="#ctx0" brushRef="#br0" timeOffset="97257.0994">30415 8596 188 0,'0'0'21'0,"0"0"-8"16,0 0-2-16,0 0-2 0,0 0 9 15,0 0 6-15,0 0-3 0,0 0 0 0,-81 97-10 16,42-61-5-16,-6 5-3 0,-1 5 0 16,-3-1 0-16,2 0 0 0,1-3-6 15,5-5-1-15,8-4-1 0,3-4-1 16,5-4-1-16,4-4 0 0,5-1-6 16,0-3-2-16,7-5-5 0,3-4-14 15,5-3-2-15,1-5-2 0,0 2 8 16,4 3 3-16,9 0-2 0,10-4-26 15</inkml:trace>
  <inkml:trace contextRef="#ctx0" brushRef="#br0" timeOffset="97534.1792">30791 8700 234 0,'0'0'41'0,"0"0"-17"16,0 0-17-16,0 0-4 0,0 0 2 16,0 0 2-16,0 0 5 0,0 0-3 0,0 0-5 15,0 0-4-15,-49 72 4 0,26-42-2 16,-4 4 3-16,-7 4-3 0,-5 2-4 16,-2 3-3-16,-3-2-2 0,3-3 5 15,5-5-3-15,2-5 1 0,7-6-2 16,3-2-5-16,4-4 0 0,6-4-13 0,4-2-6 15,4-4-9-15,2-2-16 0,1-1-6 16,3-3-19-16</inkml:trace>
  <inkml:trace contextRef="#ctx0" brushRef="#br0" timeOffset="97713.7185">30752 8949 277 0,'0'0'44'0,"0"0"-23"0,0 0-13 16,0 0-5-16,0 0-4 0,0 0 0 15,0 0 0-15,0 0-11 0,0 0-9 16,-61 106-8-16,33-72-27 0,-2 6-40 16</inkml:trace>
  <inkml:trace contextRef="#ctx0" brushRef="#br0" timeOffset="98660.5089">28117 9432 35 0,'0'0'19'0,"0"0"-4"15,0 0-2-15,0 0 0 0,0 0-1 16,0 0 1-16,0 0 3 0,0 0 2 16,96-21 4-16,-66 18 1 0,5 0-3 15,4 0 0-15,4 1-4 0,5-3 1 16,4 3-2-16,6-1-2 0,4-2-3 15,4 1-1-15,5-2-4 0,4-1-3 16,6 2 0-16,3-3 0 0,7 0-2 0,3 0 0 16,5 0 0-16,2-1 1 0,-1 1-1 15,-2-1 2-15,-1 1-2 0,-1 0-2 16,-4 2 2-16,-2 1 0 0,-7-1 0 16,-2 2 3-16,-4 0-3 0,-2-3 0 15,-1 0-1-15,-2-3 1 0,3 2-2 0,-4-3 5 16,2 1-1-16,-3-2-2 15,-2 0 2-15,-2-1-4 0,-6 3 2 16,-2-1 0-16,-5 2 0 0,-2 2 0 16,-3 0-1-16,-6 2 1 0,-2 1 0 0,-5 1 3 15,0 2-3-15,-3-1 4 0,-2 0-1 16,-1 2-3-16,-2-1 5 0,1 1-5 16,-2-2 0-16,1 2-1 0,-1 0 1 15,0 0-1-15,0 0-1 0,-1 0 2 16,-8 0-2-16,2 0-1 0,-7 0-1 0,1 0 2 15,-2 0 0-15,1 0 3 16,1 0 0-16,-1 0 1 0,0 2 1 16,0-2-1-16,1 0-1 0,-6 0 1 15,-1 0-1-15,-2 0 2 0,2 0-2 0,-1 0 1 16,1 0-1-16,-6 0 1 0,3 0-1 16,2 0-1-16,-1-2 1 0,1 2-1 15,-5 0 0-15,0-3-1 0,0 3 0 16,1 0-1-16,1-1-1 0,-1 1-6 15,1-1-9-15,-1 1-20 0,0 0-10 0,-1 0-6 16,2 0-1-16,-4 0-9 0</inkml:trace>
  <inkml:trace contextRef="#ctx0" brushRef="#br0" timeOffset="99212.1622">30623 9332 214 0,'0'0'53'0,"0"0"-12"0,0 0-11 15,0 0-8-15,0 0-6 0,0 0-8 0,0 0-3 16,0 0 2-16,0 0-6 0,0 0 5 15,52-65-3-15,-30 60 2 16,4 3 0-16,3-2 0 0,2 1-2 16,3 0 0-16,3 0-1 0,4 0 0 0,7-1 3 15,4 2-2-15,9-4 1 0,5 1-4 16,3-1 5-16,2 2-1 0,0-1-1 16,0-1-1-16,-6 0-4 0,-1 0-1 15,-4-1-3-15,0-1 2 0,-1-2-2 16,0 3 2-16,-2 0 9 0,-2 0-5 0,-2 1 5 15,-4 2 1-15,-7-1-6 0,-4 1 5 16,-6-1-5-16,-5 0 0 0,-7 3 2 16,-5 0-2-16,-4 0 1 15,-6 1 0-15,0 1 1 0,-5 0 1 0,0-2-2 16,0 2 2-16,2 0-2 0,-1 0-2 16,1 0 0-16,-2 0-2 0,0 0 1 15,1 0 0-15,-1 0-3 0,0 0-1 16,0 0-3-16,-3 0 0 0,-2 0-4 15,-4 0 1-15,0 5 0 0,5-3-2 0,-3 3-1 16,4-2-4-16,0 1 1 0,0-1-2 16,-3 0 0-16,4 0-2 0,-1-1-4 15,-5 5-3-15,5-4-1 0,-4 2-2 16,-6 2 3-16,1-1-7 0,-5 0 3 16</inkml:trace>
  <inkml:trace contextRef="#ctx0" brushRef="#br0" timeOffset="100035.1546">27359 9514 80 0,'0'0'24'16,"-78"-4"-2"-16,42-3 3 0,1 1-2 15,1-3-8-15,2 2-4 0,2-2-3 16,1 1-2-16,1 2-4 0,-2 0 1 15,-1 1-2-15,-1 1-1 0,-1 1 0 0,0 3 0 16,1 0-1-16,1 0 1 0,-1 0-1 16,1 4-1-16,0 2 2 0,-3 4-1 15,-1 2 1-15,1 0 0 0,-3 3 0 16,4-1 0-16,3-1 1 0,2-1 1 16,5-1-1-16,7-3 1 0,2-4 2 15,5-1 0-15,5-2 4 0,-2 1 4 16,6-2 6-16,-1 0 6 0,1 0 0 15,-2 0-2-15,1 2-3 0,-1-2-3 16,2 0-1-16,-1 0-5 0,1 0-4 0,0 0-4 16,0 0-2-16,0 0-1 0,0 0 1 15,0 0 0-15,0-2 1 0,4-3 0 16,8 1 0-16,1-2-1 0,3 1 1 16,3 0 2-16,4 0 0 0,1 0 3 15,4 1-1-15,3-2-1 0,3 3 0 0,2-2 0 16,5 1 0-16,3-3 0 15,4 1-2-15,7 1 0 0,4-3 0 16,6 0 2-16,5 0-3 0,5 1-1 16,3-1-1-16,4 2 1 0,4-1 0 0,2 0-4 15,3 2 2-15,1-2-1 0,5 3-2 16,0-2 5-16,5 1-1 0,2-2 0 16,0 1-1-16,4-2-1 0,2-1 2 15,4 1-1-15,5-2 0 0,1 1-3 16,-1-2-3-16,-1 1-5 0,1-1-2 0,-5 2-10 15,-5 1-3-15,-4 1-5 0,-8 3-18 16,-9 2-16-16,-8 0-29 16</inkml:trace>
  <inkml:trace contextRef="#ctx0" brushRef="#br0" timeOffset="101715.7152">23978 9663 156 0,'0'0'51'16,"0"0"-7"-16,0 0-7 0,0 0-5 16,0 0-4-16,0 0 0 0,0 0-2 0,-30-82-3 15,26 77-2-15,2 3-5 0,2 2-2 16,-1-2-4-16,1 2-5 0,-2-2-4 16,1 1-1-16,0-1-3 0,1 2-2 15,-2-2 0-15,2 2 2 0,-1 0 0 16,1 0 3-16,0 0 0 0,0 4 0 0,0 8-1 15,0 4 1-15,5 6 0 0,0-9 0 16,0 1 1-16,1 0-1 0,-1-3 0 16,0 2 0-16,0-4-1 15,-1 0 1-15,2 0 0 0,0-1-1 0,-1 1 0 16,1-3 0-16,0 0-2 0,2-1 0 16,0-1 2-16,-5-2 2 0,7 1 3 15,1-3-1-15,1 0 0 0,5 0 0 16,-2-8-1-16,-1-1 1 0,5-6-1 15,0-1 1-15,-2-4-2 0,2-2 0 0,1-2 0 16,-2 0-1-16,2-2 0 0,-1 0-1 16,1 2-5-16,0-1 2 0,-1 3-3 15,3 1-1-15,-2 4 0 0,-3 2-10 16,-2 4-16-16,-7 4-26 0,0 3-30 16,-5 1-27-16</inkml:trace>
  <inkml:trace contextRef="#ctx0" brushRef="#br0" timeOffset="102156.4384">23986 9756 459 0,'0'0'43'0,"0"0"-17"0,0 0-12 16,0 0-8-16,0 0-4 0,0 0-7 16,0 0 0-16,0 0 0 0,0 0 0 15,0 0 3-15,-9 1 2 0,9 10 0 16,0 4 0-16,4 3 0 0,3-3 1 0,2 0 5 15,1-3-5-15,-1-2 2 0,0-1-3 16,2-2 0-16,-2-2 1 0,4 1 1 16,4-3-1-16,1-1-1 0,5-2 1 15,0 0-2-15,0-3 1 0,-1-6-3 16,4-6 2-16,1 0-2 0,4-3 0 16,-1-1 2-16,3-4-2 0,-1-2 2 15,1-2-2-15,-2-2 0 0,-2-1-1 16,-3-2-3-16,-3 0-1 0,-3 0-4 15,0 2-12-15,-3 1-18 0,0 6-27 0,-7 8-36 16,-3 8-49-16</inkml:trace>
  <inkml:trace contextRef="#ctx0" brushRef="#br0" timeOffset="110386.189">29748 13244 51 0,'0'0'21'16,"0"0"-1"-16,0 0 4 0,0 0 1 16,0 0-1-16,0 0 3 0,0 0-7 15,0 0 1-15,0 0-1 0,0 0 0 16,-15-69-2-16,13 68 0 0,2 1-3 15,0-2 3-15,0 1-2 0,0-1-1 0,0 1 0 16,0-1-6-16,0 1-3 0,-1-2-3 16,1 3-3-16,0-2 0 0,-2 1 1 15,2 1 0-15,0 0 2 0,-3 0-2 16,0 1 4-16,0 10-2 0,-3 7 1 16,3 0 1-16,-1 7-5 0,0-1 2 0,3 0 0 15,1 0 2-15,0 1-3 16,0-1 1-16,0-1-1 0,0 1 0 15,5-1 3-15,-1 0-1 0,2 1 0 16,0 2 2-16,0 1-4 0,0 0 0 0,-1 0 0 16,1 1 1-16,-1-1-1 0,-2 2 1 15,0 0 0-15,-1 0-1 0,-2 0 0 16,0 1 1-16,0 3 4 0,0 2-4 16,0 2 2-16,-4 1-1 0,0-1-5 15,-1 2 2-15,1-2-1 0,1 0 0 0,-1 1 0 16,3 0 1-16,1 1-2 15,0-4 2-15,0 2-1 0,0-1 0 0,0-1 1 16,3 1 0-16,-1-1-1 16,1 1 1-16,0-1 4 0,-2 2-2 0,2 1 3 15,0 0-3-15,-1-1-3 0,-1 3 0 16,-1 1-2-16,0 2 2 0,0 1 0 16,0 3 1-16,0 0-2 0,0-1 0 15,0-6-1-15,0-1 0 0,0-4 1 16,0-3 2-16,0-2 5 0,4 1-4 0,2-3 3 15,0-1-4-15,0 1-1 0,-2-3 2 16,0 1-2-16,1 1 1 16,-1-1-1-16,2 2 0 0,-3-1 0 15,0 2 0-15,-3 1-1 0,0 2 1 0,0 1 0 16,0 2 1-16,0 0-1 0,0 0 0 16,-2 0 0-1,-2-2 0-15,0 1-1 0,1-2-1 0,-2-1 7 0,1-2-7 16,1 0 6-16,0-3-2 0,2-6-3 15,-1-1 2-15,1-1 0 16,-1-5-2-16,2 5 1 0,0-5 1 0,0 0 0 0,0 1-3 16,0-1 0-16,0 1 0 0,0 0 0 15,0-1 2-15,-1 3-1 16,1 3 1-16,-2-1-2 0,-2 7 1 16,3-5 0-16,-2-1 1 0,0 2-1 15,0 1 0-15,-1-2 0 16,1 0 0-16,0-4 1 0,0 0-3 0,0 1 3 15,-1-4 0-15,3-3 0 0,-1 3-1 0,2-8-1 16,0 1 2-16,0 0 0 0,0-1 0 0,0 1-1 16,0-2-2-16,0 3 0 0,0-7-2 15,0 0 0-15,0 0-2 0,0 1-2 16,0 1-1-16,0-1-9 0,0 1-8 16,0-1-7-16,2 0-8 0,-2 1-13 15,5 3 1-15,-2-1-7 0</inkml:trace>
  <inkml:trace contextRef="#ctx0" brushRef="#br0" timeOffset="112706.7607">29733 13182 42 0,'0'0'14'0,"0"0"-1"0,0 0-1 0,0 0 2 15,0 0 2-15,0 0 3 0,0 0 2 16,0 0 1-16,0 0-1 0,0 0 0 16,-17-23-2-16,17 21-1 0,-1 0-1 15,1 1-4-15,0 0-1 0,0-1-1 16,0 1-1-16,0-1-1 0,0 1 1 0,0-1-2 15,0 0-4-15,0 1 2 0,0-1-1 16,0 1-2-16,0-1 2 0,0 0-3 16,1 1 2-16,1 1-2 15,-1-1 0-15,1 1-1 0,-1-1 2 0,5-1 0 16,0 0 2-16,-1 1 0 0,7-1 1 16,-6 2 1-16,8 0 0 0,-2-2 0 15,2 2-2-15,-2 0 0 0,1-1 0 16,0 1-1-16,-1 0-1 0,2-1 1 15,-2 1-2-15,-1 0 1 0,4 0 0 0,4 0 0 16,-7 0-1-16,6 0 0 0,-5 0 0 16,0 0-1-16,4 0 3 0,-5 0-3 15,5 0-1-15,-2 1 1 0,-4 0 0 16,4 4-1-16,0 0 1 0,0-1-1 16,1 2 1-16,-3-1-2 0,3 0 1 0,-2 1 4 15,6 1-4-15,-1-1 5 16,1 0-4-16,4 2 0 0,-2-4 0 15,2 3-1-15,-1-3 0 0,2 2 0 16,-2 1 1-16,0 0-1 0,2 1 2 0,-2 0-4 16,0 2 4-16,-3-1-4 0,3 0 2 15,-1 0-2-15,-2 1 1 0,2 3 3 16,1-1-3-16,-1 2 3 16,1-1 2-16,0 1-4 0,0-2 2 0,-1 2-2 15,1-1 0-15,0 3-1 0,0-3 1 0,-1 1 0 16,2-2 0-16,0 2-1 0,-1-1 1 15,-1 2-1-15,1 1 1 16,0 0-1-16,-2-1 1 0,0 2-2 16,-1-2 2-16,-3 2-1 0,2 1 1 0,-2-4-1 15,-2 2 1-15,2 4 0 0,-2-2 0 16,0-1 0-16,0 3 1 0,1 1-1 16,-2-1 0-16,2 0 0 0,0 1 0 15,1 0 5-15,1 1-4 0,1 1 8 16,2 0-7-16,0-1 2 0,2 1 2 0,-2-2-7 15,0 2 5-15,-3-1-4 0,1 3 1 16,-1 0-1-16,-1 2 1 0,-2 1 0 16,0 2-1-16,-3 2-1 15,0 3 2-15,-1 0-2 0,-2 4 2 0,-2-2-2 16,1 1 1-16,-3 0 0 0,-2 0 1 16,1-2 5-16,-1 1-4 0,0-1 2 15,1 0-3-15,-1-1-1 0,3 1 0 16,-3-1-1-16,0-2-1 0,0 2 1 15,0 1-1-15,-2 2 2 0,2 0 0 0,-2 1-1 16,-1 1-1-16,0-1 1 0,0 2 0 16,0-6 0-16,0 3 0 0,0-2 7 15,-2 1-5-15,-3 0 2 0,2 1-3 16,-3 1-2-16,-2 1 0 0,-2 2-1 16,-2 2 2-16,-1 2-2 0,-1 1 2 0,-1 0 0 15,1 0 0-15,-2-2-1 16,1-2 1-1,0-2-2-15,1 0 3 0,-1-4 5 0,0 2-4 16,-2-1 2-16,2-2-7 0,-2 0 2 0,-1-1-4 16,-2 1-2-16,3-2 8 15,-3 1-7-15,2 1 6 0,1-1 0 16,0 0-3-16,-1 0 2 0,1-1 1 0,-3-2-1 16,2-2 1-16,-3 0 0 0,2 0-2 0,-3 0 7 15,0 0-5-15,1 0 4 0,0 0-1 16,1-2-4-16,-1-1 2 0,2-4-1 15,-1 0-1-15,2-3-5 0,1-2 1 0,0-2-3 16,3 1 5-16,1-5 1 16,0 2 0-16,2-2 1 0,-1 0 1 0,-1 1 0 15,0 2 0-15,-3-3 1 0,0 6-1 16,-4 0-2-16,-1 3 2 16,-2 0 0-16,-1 3-4 0,-2-1 1 15,-1 0 4-15,-1 0-2 16,-1 0 2-1,-1-2 0-15,1 0-2 0,-1-1 2 0,-1-2-2 0,3-1 2 0,-3-2 3 0,2-1-4 16,2-2 1-16,2 2 1 16,0-7-2-16,2 3 1 0,2-3 0 0,2-1-2 15,3 1 4-15,1-2-2 0,-2-3 0 16,7 1 0-16,-7 1 0 0,1-1 0 16,-2 0 1-16,-4 4-2 0,-1-1 1 15,2-2 0-15,-4 2-3 0,-1 3 2 0,1-4-1 16,-2 2-1-16,1-1 1 0,2 4 0 15,1-3 1-15,2 2 13 0,1 2-13 0,5-2 10 16,1-1-12-16,5-2-3 16,5-6 0-16,-1 2-8 0,5-2-8 0,0 0-8 15,0 0-22-15,0 0-35 0,8-2-10 16</inkml:trace>
  <inkml:trace contextRef="#ctx0" brushRef="#br0" timeOffset="113639.8233">29816 16079 54 0,'0'0'12'0,"0"0"0"0,0 0-2 0,0 0-1 16,0 0-3-16,0 0-3 0,0 0-2 16,0 0 0-16,0 0 2 0,0 0-4 15,-10-14 2-15,9 14 0 0,-1 0-1 16,1 0 1-16,-1 0-2 0,1 0-1 15,-3 2-1-15,1 3 1 0,0-2-3 0,1 1 0 16,2-4 2-16,-1 0-2 0,1 0 2 16,0 0 0-16,0 3 0 0,0-3 0 15,0 0 2-15,0 0 0 0,0-6 1 16,0 2 1-16,4-4-1 0,-2 3 2 16,-1 1 0-16,1-1-1 0,-2 5 1 15,0-1 2-15,0 1-2 0,0-2 2 16,0 2 0-16,0-3 0 0,0 2-2 15,0-1 4-15,0 0 0 0,0 2 3 16,0 0 1-16,-3 0-1 0,-3 8 2 0,0 4 2 16,0 11-4-16,0-1 0 0,2 1-3 15,1 6 3-15,2 1 0 0,-1 2 3 16,2-1 1-16,0 3-1 16,0-1-2-16,0 1-2 0,0-1 2 0,-2 2 0 15,-1-1 1-15,-2 4 2 0,1-4 0 16,-1-1-5-16,-1 1 1 0,0-2-3 15,1-3-3-15,-1-1 2 0,2 1-2 16,0 2-1-16,1-3 1 0,0 6-1 16,2-1 1-16,1 1 0 0,0 1-2 0,5-1-1 15,1-3 0-15,0-2 0 16,0-4 0-16,1 0 1 0,0-5-1 0,-3-7 0 16,2-1 0-16,-1-3-1 15,-2 2 2-15,1-2-1 0,-3-5-1 0,5 7 1 16,-5-6 0-16,1-1 0 15,-1 1 0-15,-1-5 0 0,0 0 3 16,0 7-2-16,0-3 2 0,0 6-1 0,0 1 0 16,-4-4-1-16,-3 7 0 15,4-6 15-15,-1-1-15 0,2-2 0 0,2-5 0 0,-1 0 2 16,1 0-1-16,0 1 15 0,-2 1-16 16,2 1-1-16,0-3-1 15,0 0-16-15,0 0 12 0,0 0-18 0,0 0 10 16,0 0-20-16,5 0-20 0,-2-3-30 15,5-2-29-15</inkml:trace>
  <inkml:trace contextRef="#ctx0" brushRef="#br0" timeOffset="114391.7167">30243 13256 74 0,'0'0'13'15,"0"0"4"-15,0 0-5 0,0 0 5 0,0 0 0 16,0 0 0-16,0 0-3 0,0 0-5 16,0 0 0-16,0 0-5 0,0-14 4 15,0 14-4-15,0-1 2 0,1 1 0 16,-1-2 2-16,0 2 2 0,0 0 4 16,-6 2-1-16,-4 8-1 0,-6 5-2 15,-1 3-1-15,-3 5 0 0,-3 2-1 16,-3 4-4-16,-5 3 2 0,-2 5-2 15,-3 4-1-15,-2 6 0 0,-3-1-1 16,0 4-1-16,0-1 0 0,0-3 0 0,4-2 0 16,3-2 4-16,3-7-4 0,7-5 3 15,6-7-1-15,5-8-4 0,6-8 3 16,6-2 1-16,1-5-3 0,-2 0-3 16,2 0-1-16,0 2-3 0,0-2-1 15,0 0 0-15,0 1-2 0,3-1-6 0,1 0-16 16,6-1-12-16,-2-3-11 15,0 1-13-15,7 0-18 0</inkml:trace>
  <inkml:trace contextRef="#ctx0" brushRef="#br0" timeOffset="114739.7805">30777 13565 132 0,'0'0'30'0,"0"0"1"15,0 0-4-15,0 0-3 0,-83 31-8 16,58-13-8-16,-2 3-1 0,-5 3 0 15,-1 4-3-15,-2 1 3 0,-4 3-2 0,0 5-3 16,-3 3 5-16,-4 4-2 0,-1 5-1 16,0-1-3-16,0 4-3 0,0 1 0 15,0 2-2-15,1-1 0 0,1-1-2 16,2-3-4-16,4-6-1 0,4-8-3 16,8-11-10-16,11-8-13 0,6-8 3 15,7-5 3-15,3-4-15 0,19 0-24 16</inkml:trace>
  <inkml:trace contextRef="#ctx0" brushRef="#br0" timeOffset="115092.02">31112 13855 167 0,'0'0'36'15,"0"0"-6"-15,0 0-3 0,0 0 0 16,0 0-2-16,-87 25 3 0,61-4-1 16,-7 3-6-16,0 5-4 0,-3 1-11 15,-2 5-4-15,-1 5 0 0,-6 5 0 16,-3 7 0-16,-5 5-4 0,-5 3-1 0,-6 3 0 15,-2-2 4-15,-2 3 1 0,-1-2 0 16,3-1-1-16,4 0-5 0,4-1 1 16,6 0-3-16,0-3-2 15,3-2-6-15,6-3-3 0,0-5-3 0,9-7-2 16,3-2-7-16,8-6-20 0,8-7-15 16,7-3-18-16</inkml:trace>
  <inkml:trace contextRef="#ctx0" brushRef="#br0" timeOffset="115488.4815">31162 14384 179 0,'0'0'43'0,"0"0"-12"15,0 0-12-15,0 0-7 0,0 0-8 16,0 0-3-16,0 0 1 0,0 0-5 16,0 0 3-16,-47 13 0 0,28 4 0 15,-4 5 1-15,-3 3-3 0,-5 4 3 0,0 6 0 16,-6 3 1-16,-3 3 1 15,-6 3-3-15,-5 6-3 0,-4 2-1 16,-7 2-4-16,-7 4 1 0,-5-1 0 16,-4 3-5-16,-2-3 0 0,1 1 0 0,3 0 1 15,8-2 0-15,6-2 0 0,9 0-2 16,7-1-8-16,8 0-2 0,8-2 0 16,5-1-7-16,9-3-7 0</inkml:trace>
  <inkml:trace contextRef="#ctx0" brushRef="#br0" timeOffset="115885.1754">31408 14902 154 0,'0'0'34'0,"0"0"-8"0,0 0-8 16,0 0-5-16,0 0-4 0,0 0 1 15,0 0-7-15,-91 7 7 0,70 8-7 16,-5 3 1-16,-3 5 3 0,-6 5-6 15,-3 3 4-15,-5 4-3 0,-5 5-1 16,-4 4 2-16,0 1 1 0,-1 3-2 0,-4 0-1 16,2 4-2-16,-1 0-3 0,-4 3 0 15,1 3-2-15,0-2 0 0,1 2 3 16,0-5-1-16,3-2 2 16,1 2 0-16,4-9-2 15,3 2-1-15,4-3-3 0,7-4-8 0,6-3-4 0,2-2-13 16,8-4-11-16,9-9-29 0</inkml:trace>
  <inkml:trace contextRef="#ctx0" brushRef="#br0" timeOffset="116235.6351">31223 15584 211 0,'0'0'44'0,"0"0"-14"0,0 0-9 16,0 0-11-16,0 0 4 0,0 0-9 16,0 0 1-16,0 0-2 0,-111 70-3 15,67-37 1-15,-8 7-1 0,-4 5 0 16,-5-2 0-16,-4 7-1 0,-3 0-3 15,-4 5-2-15,-5 0-1 0,-1 2-1 0,0 1 3 16,3-2-2-16,0-3 1 0,5-1 3 16,4-5-1-16,5-2 5 15,5-4-8-15,7-1 5 0,5-4-3 0,6-1-5 16,5-3 2-16,6-2-10 0,5-2-2 16,7-12-15-1,10 0-12-15,4-6-10 0,6-7-21 0</inkml:trace>
  <inkml:trace contextRef="#ctx0" brushRef="#br0" timeOffset="116527.8646">31113 16164 310 0,'0'0'56'0,"0"0"-11"15,-99 76-15-15,51-46-5 0,-1 4-12 16,-6 2-5-16,-3 2-2 0,-1 2-7 16,-2 2-1-16,-3-3-2 0,1 3-9 15,0-6 2-15,1 0-9 0,3-2-6 16,7-2-10-16,7-2-24 15,10 1-55-15</inkml:trace>
  <inkml:trace contextRef="#ctx0" brushRef="#br0" timeOffset="118368.5617">29780 14731 34 0,'0'0'15'0,"0"0"0"15,0 0 0-15,0 0-2 0,0 0-1 16,0 0-4-16,0 0-2 0,0 0-5 0,0 0-2 16,0 0 0-16,-4-9 0 0,4 9 1 15,-3 0 1-15,-2 8-1 0,-3 7-3 16,1 6 0-16,1 3-4 0,0 5-3 16,1 4-2-16,0 7-3 0,2 2-2 15,-1 6-2-15,1 3 2 0,0 5 3 0</inkml:trace>
  <inkml:trace contextRef="#ctx0" brushRef="#br0" timeOffset="118735.2986">29738 16369 220 0,'0'0'46'0,"0"0"-7"0,0 0-6 16,0 0-6-16,0 0-8 0,0 0-5 15,0 0-4-15,0 0-5 0,0 0-2 16,-36-71-2-16,35 69-1 0,1 2-2 15,-2-3-3-15,2 3-6 0,0 0 2 0,0 0 1 16,0 0-1-16,0 0 0 0,0 0-4 16,0 0-2-16,0 5-4 0,3 2-1 15,3 1-5-15,-1-2-3 0,1 2-3 16,-3-4-6-16,3-1-2 0,-3 0 1 16,0-2 0-16,2 3 1 0</inkml:trace>
  <inkml:trace contextRef="#ctx0" brushRef="#br0" timeOffset="121812.2734">25343 15133 141 0,'0'0'43'0,"0"0"-5"16,0 0-12-16,0 0-7 16,0 0-6-16,0 0-2 0,0 0-2 0,0 0-4 15,0 0-1-15,0-7-1 0,0 7 1 16,2-1 4-16,7 1 3 0,8-4-1 16,10 3-2-16,10-4-1 0,3 2-1 15,8-3 0-15,3 2 1 0,3-4-3 16,4 2 1-16,-1-1-2 0,0-1-2 0,3 0 1 15,-1-1 0-15,4 1-2 0,3-1 0 16,3 1 1-16,4-2 0 16,2 1-1-16,0 1 0 0,3 2 0 15,-1 1 0-15,1 0 0 0,-3 1 0 0,0 2 0 16,0-3 1-16,-1 2-2 0,-2-2 1 16,1-1 0-16,-1 0-1 0,0-1 0 15,-1-2 2-15,3 0 0 0,0-2-1 16,-1 1 0-16,4-3-1 0,-5 1 1 15,2 0 1-15,-2 2-1 0,-1 0 2 0,1 1 0 16,-1 1-2-16,-3 1 1 0,0-1-1 16,-1 1 0-16,-4 1 0 0,1-1 1 15,-3 2 0-15,-6 0 0 0,-3 2-1 16,-6 0 0-16,-6 1 1 0,-6 2-1 16,-10 0-2-16,-11 0-3 0,-5 0 1 15,-8 0-4-15,0 0 2 0,0 0 4 16,2 0 1-16,0 0 1 0,-1 0 0 15,1 0-1-15,-1 0-3 0,1 0-2 16,-1 0-4-16,1 0-6 0,-1 0-3 0,1 0-6 16,5 0-20-16,-1 0-13 0,6-1-18 15,-1-2-32-15</inkml:trace>
  <inkml:trace contextRef="#ctx0" brushRef="#br0" timeOffset="123360.2617">25192 15355 91 0,'0'0'33'0,"0"0"-3"16,0 0-7-16,0 0-4 0,0 0-6 16,0 0 0-16,0 0 3 0,0 0-2 15,0 0-2-15,-18-41-2 0,17 39-2 0,1 2-2 16,0 0 1-16,-1-1-2 15,1 1 1-15,-2-2 2 0,2 2 0 16,0 0 0-16,0 0 0 0,0 0-1 16,0 0 1-16,0 0-2 0,0 0 1 0,0 0-1 15,0 0 1-15,0 0-2 0,3 5 1 16,0 0 1-16,2 4 1 0,-2-1-2 16,2 0-1-16,-2 2 1 0,1-1-3 15,0 6 3-15,2-2 0 0,3 4-1 16,-3 1 2-16,1-1-1 0,0 1-2 0,3 1 0 15,0 2-1-15,1 0-2 0,1 0-1 16,0 2 1-16,1 1 1 0,-1 1-1 16,-1-3 0-16,2 3-1 15,-1-4-1-15,2 0 2 0,-2-1 0 0,1-2 2 16,1-3-1-16,1 1-2 0,1-5 0 16,-2 4 1-16,2-2 3 0,0 1-1 15,0 3 1-15,-2 1-3 0,2-2-1 16,-1 2 0-16,-1-1-1 0,-1 0 0 15,0 1-2-15,0-1 1 0,-1 1 2 0,2 0 0 16,1 2 0-16,0-2 2 0,2 1-4 16,0 1 2-16,1-1 0 0,0-1-1 15,1-1 0-15,-2-2-1 0,2 2 1 16,1-1 3-16,0 3-1 0,5-3 3 16,4 1-1-16,1-2-1 0,4 0 0 15,0-3 0-15,3 2 1 0,1-1 0 16,1-3-1-16,1 3 0 0,3-2-1 15,-1 1-2-15,3 2 1 0,4-1 0 16,3 0 0-16,0-1 0 0,3-1 0 0,1 0 0 16,2-1-2-16,0 0 2 0,3-1-3 15,-4 1-2-15,-1-1 8 0,-2-2-6 16,1 1 11-16,0-1-6 0,2-7 0 16,3 0 1-16,0 0-8 0,3-6 7 15,-1-3-5-15,-3 1 4 0,-2-4 0 0,0 5 2 16,-4-5-2-16,2 1 0 0,-3 1 0 15,3-1-1-15,1 0 1 16,1-1-1-16,1-1 2 0,1 0-2 16,-2 1 1-16,-1 0-1 0,0 0-1 0,-2 0 1 15,-5 1 0-15,2 1 0 0,-2-1 1 16,-4-1-1-16,-1 0 0 0,-5-1 0 16,-2 1 1-16,-6-1-1 0,-5 1 2 15,-4-2-1-15,-6-1 1 0,-2-2-2 16,-4-1 0-16,2-2 1 0,1 0 2 0,-1 0-1 15,2-1-1-15,-1 2 0 0,0-3 0 16,0 1-2-16,-1 0 0 16,4 0 0-16,-2-1-1 0,3 1 0 15,1 0 1-15,2 0 0 0,0 1-5 0,-4 0 6 16,0 4-3-16,-6 5 4 0,-1-1 0 16,-3 5 0-16,1-1 0 0,0-6-1 15,2 0 1-15,1-4-1 0,0 1 0 16,-3 1 1-16,1-1-1 0,0 0 1 15,-2-1 1-15,0-2-1 0,3-1 0 0,0-3-2 16,0-3 0-16,3-3-2 0,1 2 2 16,-2-1 1-16,1 0 0 0,2 3 0 15,-2 1 1-15,1 0-2 16,0 3 1-16,-3 2 0 0,2 1 0 0,-5 6 2 16,0 0 1-16,-2 0-2 0,0 4 0 15,0-8-3-15,-2 1-4 0,1 0 4 16,0-1-3-16,1 0 4 0,-1 1 1 15,0 5-2-15,0-5 1 0,-1 5 2 16,0-1-1-16,0-6 2 0,0 6-1 0,2-7-2 16,-1 4 1-16,-1 5-2 0,1-1 2 15,-3 8-1-15,1-1-2 0,-1 0-2 16,1-2-4-16,-1 3-1 0,-1 3-4 16,0-1-6-16,0 1-10 0,0 0-20 15,0 0-40-15,-11 0-34 0</inkml:trace>
  <inkml:trace contextRef="#ctx0" brushRef="#br0" timeOffset="124100.0768">28218 14907 37 0,'0'0'10'16,"0"0"-3"-16,0 0 2 0,0 0 2 0,0 0 2 15,0 0 3-15,0 0-1 16,0 0 2-16,0 0-4 0,0 0-5 15,57-75-3-15,-57 75-3 0,6-2 1 16,6 1 1-16,4 1 3 0,9-2 8 0,1 0 8 16,3 1 4-16,4-4 0 0,2 1-5 15,4-2-12-15,0-1 1 0,0 0-4 16,0-1 0-16,-1 3 0 0,-5-2-2 16,-1 1 2-16,-5 2-1 0,-7 1-1 15,-1 1-2-15,-7 0-2 0,1 1 2 0,0-1-2 16,-2 2-1-16,2-1 1 0,-1 1 1 15,-2 0 1-15,4-2-1 16,4 2 1-16,2-1 0 0,6 0-1 16,-8-1 0-16,-1 2-2 0,-5-1 2 0,0 1 1 15,0 0-2-15,-6 0 1 0,1 0 0 16,-3 0 2-16,2 0-1 0,-1 0 2 16,0 0 5-16,-5 0 3 0,0-2-2 15,0 2-1-15,0 0-3 0,0 0-3 16,-10 0-1-16,-6 3-3 0,-3 3 1 0,1 0 1 15,2 2-2-15,0-1 1 0,3 4-1 16,0 1 0-16,1 0-1 16,3 3-4-16,1 2 2 0,1 0-5 15,1 1 1-15,-1 2 1 0,0-1-9 0,-1 1-4 16,0 1-9-16,-4 1-4 0,-2 0-10 16,-5 3-20-16,-5-1-20 0,-3 2-40 15</inkml:trace>
  <inkml:trace contextRef="#ctx0" brushRef="#br0" timeOffset="124677.2299">26065 15039 76 0,'0'0'28'0,"0"0"9"16,0 0 2-16,0 0 1 0,0 0-8 15,0 0-11-15,0 0-10 0,0 0-7 0,0 0 0 16,-29-3 1-16,0 25 0 0,-7 8 1 16,-3 9 1-16,-6 9-2 0,-3 3-2 15,-2 5-2-15,-1 3-2 0,-2 4-1 16,1 3 1-16,1 1 0 0,2-2-2 16,2-1 1-16,3-6 2 0,6-5-2 15,5-4 2-15,5-8-2 0,8-7-8 16,9-10-2-16,3-11-3 0,7-7 6 15,1-6 5-15,13 0 6 0,9-10-2 16,9-9-8-16,6-8-8 0,3-7-21 0,5-5-8 16,3 1-16-16,1 0-34 0</inkml:trace>
  <inkml:trace contextRef="#ctx0" brushRef="#br0" timeOffset="125057.1818">27213 14880 168 0,'0'0'45'0,"0"0"-9"16,0 0-6-16,0 0-3 0,0 0-3 15,0 0-4-15,0 0-4 16,0 0-1-16,0 0 1 0,-90 42-1 16,65-16-2-16,-6 5 2 0,-5 5-6 0,-4 4-1 15,-5 5 1-15,-4 7-3 0,-2 4-1 16,-4 6-3-16,-3 5-3 0,-3 4-2 16,-2 2-1-16,-4 3 2 0,-1-3-1 15,2-3 0-15,4-7 3 0,5-3-4 16,8-7 3-16,8-6-6 0,10-6-4 0,9-8-5 15,10-8-6-15,7-8-7 0,3-6-7 16,4-4 4-16,11 1-7 16,6-8-13-16,8 0-2 0,5-1-7 15,4-8-4-15</inkml:trace>
  <inkml:trace contextRef="#ctx0" brushRef="#br0" timeOffset="125443.2831">27873 14950 215 0,'0'0'43'0,"0"0"-6"0,0 0-2 15,0 0-13-15,0 0-6 0,0 0-8 16,0 0-1-16,0 0 6 0,0 0-5 0,0 0 3 16,-68 91-2-16,30-44-2 0,-8 6 2 15,-8 6-4-15,-5 7-2 0,-3 6-2 16,-5 6-7-16,-4 4 2 0,-4 0-1 16,-4 0 2-16,-5-3 4 0,4-4-1 15,2-3-1-15,9-3-1 0,10-6-5 0,10-4 0 16,9-4 0-16,9-5 1 0,6-6-4 15,6-6 1-15,6-8-7 0,6-8-5 16,2-12-8-16,5-2-1 16,8-7-4-16,10-1-12 0,11-6-1 0,6-15-7 15,9-11-2-15,8-9 6 0</inkml:trace>
  <inkml:trace contextRef="#ctx0" brushRef="#br0" timeOffset="125816.228">28630 15024 180 0,'0'0'46'0,"0"0"-7"16,0 0-7-16,0 0-7 0,0 0-1 15,0 0-4-15,0 0-2 0,0 0 0 0,0 0-5 16,0 0-3-16,-91-24-2 0,70 36 0 16,-2 7-1-16,-6 4 0 0,-3 5 0 15,-6 5 2-15,-2 8-3 0,-5 5 4 16,-3 7-4-16,-4 8-2 0,-3 6 0 16,-3 5-4-16,-1 4 0 0,-2 3-3 15,2-3 2-15,-1-5 2 0,6-2-4 16,3-7 3-16,9-5-3 0,6-3-2 15,7-9 0-15,6-7-6 0,10-11-1 16,4-13-7-16,9-3 3 0,6-9-3 0,13-2-5 16,11-7-15-16,11-16-23 0,9-11-18 15,11-8-6-15,6-6-6 0</inkml:trace>
  <inkml:trace contextRef="#ctx0" brushRef="#br0" timeOffset="126118.6608">28940 15045 206 0,'0'0'47'16,"0"0"-9"-16,0 0-5 0,0 0-4 15,0 0 4-15,0 0 3 0,-103 98-5 16,72-58-5-16,-7 8-10 0,-3 3-7 0,-6 6-3 15,-3 6-5-15,-3 3 1 16,-2 2-3-16,2 0 0 0,0 0-3 0,1-7 3 16,3-2 1-16,4-2-2 15,3-7 3-15,4-5-4 0,3-5-2 0,4-2-2 16,7-10-2-16,6-3-3 0,6-11-10 16,6-6-9-16,4-3 2 0,2-5-15 15,9-5-11-15,8-5-15 0,6-5-22 16,3-2 1-16</inkml:trace>
  <inkml:trace contextRef="#ctx0" brushRef="#br0" timeOffset="126301.7736">28769 15496 125 0,'0'0'27'0,"0"0"-10"0,0 0-10 16,-72 81-4-16,50-56-7 0,-1 1-8 0,0 3-10 16,-5-2-13-16,1 2-33 0</inkml:trace>
  <inkml:trace contextRef="#ctx0" brushRef="#br0" timeOffset="127487.9818">28759 14833 53 0,'0'0'17'16,"0"0"2"-16,0 0 0 0,0 0 2 16,0 0-1-16,0 0-2 0,0 0-3 0,0 0 2 15,0 0-1-15,0 0 3 0,19-36 0 16,-6 34 1-16,3 0-1 0,10-2 2 16,3 1 2-16,7-1-2 0,9-3-2 15,1 1-3-15,6-1-6 0,-1-1-4 16,-1 2 0-16,-1 0-1 0,-2 1-2 0,-1 2-1 15,-4 0 1-15,-2 0-3 0,-4 2-2 16,-2 1 2-16,-2 0-1 16,-2 0 0-16,-3 0-1 0,-1 0 0 15,-2 0 0-15,-6 1 1 0,-1 1 1 0,-5-1 0 16,-6-1 0-16,0 2 0 0,-6-2 0 16,0 0 1-16,0 0 3 0,2 0-2 15,-1 0 0-15,0 0 2 0,1 0-4 16,-1 0 0-16,-1 0 0 0,0 0-2 15,0-5-1-15,0 0 1 0,-5 0 0 0,-1-1-2 16,-2 1 0-16,0 2 0 0,-4 1 2 16,-5 1 0-16,-2 1 1 0,-5 0 0 15,-1 3-4-15,3 3-3 0,-1 0-1 16,0 1-3-16,0 0 2 0,2 0 0 16,-3 1 0-16,-1-1 0 0,-2-1 1 0,0 1 2 15,-4-2 1-15,1-1 3 16,-3-1 3-16,-2 0 2 0,-3 0-1 15,-1 0 0-15,-4 0-1 0,-1 0 1 16,-2 2-1-16,-2-1 0 0,-2 0 0 0,-3 1 0 16,-3 1 0-16,-2 0 0 0,-1 1 0 15,4-3 1-15,3-1 0 0,10-3-1 16,12 0 3-16,7 0 0 0,10 0 4 16,7 0 1-16,0 0 1 0,6 0-1 15,-3 0-6-15,3-3-2 0,3-6 0 0,10-2-1 16,9-2 2-16,8 2 1 15,6 4-1-15,5 2 1 0,3 0 0 16,1 3-2-16,1 1-4 0,-3 1 0 16,-3 0 0-16,0 0 1 0,-3 0 3 0,0 1-1 15,3 3-3-15,0-1-2 0,-1 0-1 16,-1 0-3-16,1-2-4 0,-3 2-6 16,1-1-9-16,-1-2-14 0,1 0-3 15,-1 0-11-15,-1-2-23 0</inkml:trace>
  <inkml:trace contextRef="#ctx0" brushRef="#br0" timeOffset="128461.205">24508 15344 81 0,'0'0'22'0,"0"0"-2"0,0 0 1 0,0 0 1 15,92-1 2-15,-77 1-1 0,2 0-2 0,2 0-4 16,3 0-2-16,5 0-1 0,-1 0 1 16,0 0 0-16,1 0-1 0,0-5 0 15,3 3-3-15,2-3-3 0,7-1 0 16,1 0-2-16,6-1-1 0,4 0 0 16,5-1-2-16,2 0 1 0,3 1-2 15,3 0-1-15,2-2 0 0,2 4-1 16,3-2 0-16,3-3-2 0,2 2 2 15,6-3-1-15,2-2 2 0,2 1 0 16,0-1-5-16,-2 1 3 0,-6 1-6 0,-3 2 3 16,-3 1 2-16,-5 4-1 0,-4-1 3 15,-6 3 0-15,-3-1-2 0,-5 2 1 16,-4 1 1-16,-10 0-1 0,-12 0 0 16,-7 0-4-16,-10 0 1 0,-5 0 0 15,0-1 5-15,0 1 3 0,2 0-2 0,-1-2 2 16,-1 2-4-16,0-2 0 0,0-2 1 15,-1 1 0-15,-8-4-1 16,2 2 1-16,1 2-3 0,-2-2-4 16,3 4-6-16,1-1-4 0,-8-1-5 0,1 3-4 15,0 0-10-15,-9 0-19 0,3 0-12 16,-3 1-32-16</inkml:trace>
  <inkml:trace contextRef="#ctx0" brushRef="#br0" timeOffset="129229.2223">25147 15241 158 0,'0'0'51'0,"0"0"0"16,0 0-11-16,0 0-10 0,0 0-11 15,0 0-10-15,0 0-1 0,0 0 1 16,78-39 3-16,-36 37-2 0,6 1-1 0,3 1-3 16,2-2 1-16,5 2 1 0,2-3 1 15,5-2 0-15,5 2-9 0,1-6 3 16,0 0-4-16,-2 2 2 0,2-2 0 16,-5 1 1-16,2 1-2 0,0-1 1 15,1 0-1-15,2-1 0 0,3 1 1 0,4-2-1 16,3-1 3-16,5 1-3 0,3-1 1 15,4-1 0-15,1 0 0 16,3-2 0-16,0-1 1 0,4 1 1 16,-1-2-1-16,-1 0-1 0,1-2 0 0,1 2 1 15,1-2-1-15,0-1 0 0,4 2 1 16,1 2 0-16,1 0 0 0,1 2-2 16,1-1 0-16,0 1-1 0,-1 3 2 15,3 1-1-15,-2 0 0 0,-2 1 0 16,-2 2 0-16,-1 0 0 0,-4 0 2 0,-2 2-1 15,-4-1-1-15,-5 2 0 0,-6 0-1 16,-9 1 0-16,-4 1 0 16,-12-1-1-16,-4 2 2 0,-7 0-2 15,-11 0-1-15,-12 0-4 0,-10 0-6 0,-10 0 3 16,-5 0 4-16,0-1 4 0,0 1 6 16,0 0-2-16,0 0 0 0,0 0 1 15,3 0-1-15,-3-2 0 0,0 2 0 16,0 0-1-16,0-1 2 0,0 1-1 15,0-2 0-15,0 2-2 0,0 0 1 0,0-2-2 16,0 2-1-16,0 0 0 0,0 0-2 16,0 0 2-16,-7 0-1 0,-5 0-1 15,-5 0-1-15,-3 2-1 16,-2 3-2-16,7-2-3 0,0 0-5 0,0 1-9 16,4-1-16-16,-4 5-27 0,-2-1-26 15</inkml:trace>
  <inkml:trace contextRef="#ctx0" brushRef="#br0" timeOffset="133500.3405">13250 14218 57 0,'0'0'19'0,"0"0"4"0,0 0 1 15,0 0-4-15,-22-86-1 0,20 75-7 0,-3-6-3 16,2 8 6-16,0-2 2 0,0 3 5 16,2 3-2-16,-2-4-4 0,0 4-2 15,3 0-2-15,0 1-1 0,0 4 1 16,-1-1 0-16,1 1-3 0,0-2-2 16,0 1-1-16,-2-1-6 0,2 0-1 15,0 1-2-15,0 1 2 0,0-2 1 16,0 2 0-16,0 0 2 0,0 0 0 15,0 0-2-15,6 7 2 0,3 5 0 16,0 4 2-16,-1 4-2 0,-2 3 0 0,1 6 2 16,-1 4-2-16,1 6 0 0,-1 6 1 15,-2 3 0-15,-1 4-2 0,-1 2 3 16,-2 4 2-16,0-2-2 0,-6 2 2 16,1-2-5-16,1-1-2 0,0-3-1 15,1-4-1-15,3-4 2 0,0-3 1 0,0-5 0 16,0-1 1-16,4-6 0 15,3-3-1-15,1-2 0 0,0-2-1 16,2-2 1-16,-1-2 0 0,0-2-1 16,-2 0-3-16,3 0 1 0,-3 2 3 0,1 0-6 15,-2 2 4-15,0 2-3 0,-3-2-3 16,0 3 4-16,-1 2-5 0,-2 0-8 16,0 1 0-16,0 2 2 0,-5 0-7 15,-3 1-13-15,5-1-16 0,-1-9-8 16,1-6-5-16,3-1 3 0</inkml:trace>
  <inkml:trace contextRef="#ctx0" brushRef="#br0" timeOffset="133981.3353">13246 15715 192 0,'0'0'50'16,"0"0"-19"-16,0 0-13 0,0 0-9 16,0 0-2-16,0 0 1 0,0 0 0 15,0 0-1-15,0 0-4 0,0 0-1 16,-3-5-1-16,6 4 1 0,4-7 1 16,3 4-2-16,-7 1 0 0,6 0 0 0,-4 1-1 15,5 0 1-15,-1 1-1 16,-3-1-1-16,6 1 1 0,-7 1 0 15,7 0 0-15,0 0 0 0,0-2 2 16,0 2 1-16,1-1-2 0,4 0 0 0,-4-1-4 16,5 0-1-16,-8 1 3 0,6 1 4 15,5 0 7-15,3 0-1 0,8 0 0 16,-1 0-5-16,5 0-3 0,0 0 0 16,2 1 1-16,1-1-1 0,3 0-1 15,-1 0 0-15,2-3-2 0,2-6 2 16,1 0-1-16,2-3 1 0,-3-2 1 0,1 1-1 15,-1-4 1-15,-1 1 0 16,0-1-2-16,1 3 1 0,-3 3-2 16,-2 2 0-16,-1 3-1 0,-1 1-1 0,-5 4-4 15,2 1-4-15,-5 0-2 0,-1 1-6 16,-3 4 0-16,-3 0-2 0,-2 1-2 16,-7-2-6-16,-1 3-9 0,-3-2-13 15,2 0-25-15</inkml:trace>
  <inkml:trace contextRef="#ctx0" brushRef="#br0" timeOffset="135658.9661">13121 13969 82 0,'0'0'23'0,"0"0"-3"0,0 0-1 16,0 0-3-16,0 0-5 0,0 0 4 15,0 0 6-15,0 0 7 0,0 0 8 0,-3-6-4 16,11 1-2-16,3-2-6 0,2-2-6 16,0 0-5-16,2-2 1 0,-2 2-8 15,1-2-2-15,2 2 3 0,0 0-6 16,0 1 4-16,3 3 0 0,1 2-2 16,2 0 0-16,2-1-1 0,1 3 0 0,-1-1-4 15,2 1 2-15,-1 1 0 0,4 0 1 16,1 1 2-16,2 7 4 15,4 1-7-15,2 2 7 0,-1 1-7 16,1 0 0-16,1 0 4 0,0 0-4 0,-1 1 3 16,-4-2-3-16,3-1 0 0,-3-1 0 15,1-2 2-15,1-1 0 0,-1 1 0 16,-2-3 0-16,-3 2-1 0,2 0 0 16,-3 0 1-16,1 2-2 0,2 1 0 15,0 2 0-15,1 1 1 0,2 0-1 0,0 3-1 16,1 2-1-16,-1-1 1 0,-1 6 0 15,-2-1 1-15,1 5-1 0,-2 1 1 16,-1 2-1-16,3 2 1 16,-2-1-1-16,-2 1 1 0,-2-3 0 0,1-2 1 15,-2-1-1-15,-2 0 1 0,2-4-3 16,-1 2 1-16,1-2 5 0,-1 2-4 16,1 0 6-16,1-1-5 0,-1 1-2 15,0-3 2-15,1 1-3 0,-3-1 1 16,0 1-1-16,-2 1 0 0,0-2 0 0,-5 3 2 15,2 2-3-15,-3 2 3 0,0 3-3 16,-3 2 2-16,0 0 1 16,-2 1-4-16,0-1 2 0,0-4-1 15,-1-1 2-15,0 0 4 0,3-4 0 0,-1 0 1 16,2-1-3-16,-1-5 1 0,0 0-4 16,-4-1 2-16,-2-6 6 0,1 1-6 15,-4-4 6-15,1 2-8 0,1 0 1 16,-3 0 2-16,2 1-1 0,-1-2 3 15,-1 2-2-15,1-1-1 0,2 6 0 0,-3-6 1 16,1 5-1-16,-4-2 0 0,4-1-2 16,-2-2 1-16,1 1-2 0,0 1 2 15,-2-1 1-15,2 0 0 0,1-1 0 16,-1 1 0-16,0 0 0 0,0 0 0 16,0-2-1-16,0 1 1 0,0 0 0 15,0-2 0-15,-2-2-1 0,2 4 0 16,-1-4 0-16,3 4 0 0,-2 0 0 15,-2-5 2-15,2 1-2 0,-3-5 1 16,0 3 0-16,2 2-2 0,-1-1 2 0,1 1 2 16,-2-5-2-16,0 0 0 0,0 0-2 15,1 1 2-15,-1 1 2 0,0-1-4 16,2 1 4-16,-2 0-1 0,0-1-1 16,1 0 1-16,-1 1-1 0,0-2 0 15,2 1 1-15,-2-1-1 0,0 2 1 0,1-2-1 16,-1 1-2-16,0-1 0 15,0 0-1-15,0 2 1 0,0-2 0 16,0 1 1-16,0-1-1 0,0 2-1 16,0-2 2-16,3 2-1 0,-3-1 1 0,0 1 1 15,0-1 0-15,0 0 1 0,0 1 0 16,0-1 0-16,0 1 0 0,0 0 0 16,0-1-2-16,0 1 2 0,-4 1 1 15,-1 0-1-15,-2 1 1 0,1 1-1 16,1-3 0-16,-4 1 1 0,4-2 1 0,-6 0-1 15,-7 2-1-15,-2 0 0 0,-5 2-1 16,-2 1 0-16,0 0 0 0,-1 1 1 16,-1 0-1-16,2-1 0 0,-4 1 0 15,0 0 0-15,-6 0-1 0,-2-1 1 16,-5 0 0-16,0 0-1 0,-2-1 0 16,1-2-1-16,-1 2-1 0,-5-4-3 15,-5 2 0-15,-5-2-1 0,0 1 3 16,2-2 3-16,4 0 1 0,3 0-5 15,4 1-5-15,2 3-6 0,0 0-10 0,-2 5-13 16,-1 2-35-16,-6 5-37 0</inkml:trace>
  <inkml:trace contextRef="#ctx0" brushRef="#br0" timeOffset="136296.4245">13879 13939 73 0,'0'0'18'0,"0"0"-2"15,0 0 2-15,0 0 0 0,-78 39-3 0,66-28-2 16,-2 1-2-16,2 0-3 0,-2 4-3 16,-2-1 0-16,-1 5 2 0,-4 2 0 15,-2 4 3-15,-3 4-2 0,0 4-2 16,-1 4-4-16,-1 3 3 0,2-1-3 16,0 2 2-16,-1-3-2 0,1-1 0 15,-2-4-2-15,1 0 4 0,-2-2-4 16,0-2 2-16,0-1-1 0,1-4-5 15,1-2 3-15,4-4-7 0,6-7-2 16,6-4-13-16,8-5-12 0,3-3-3 0,-1 0-4 16,1 0-8-16</inkml:trace>
  <inkml:trace contextRef="#ctx0" brushRef="#br0" timeOffset="136648.2389">14239 14144 149 0,'0'0'38'16,"0"0"-6"-16,0 0-9 0,-95 107-6 0,67-72-4 15,1 0-4-15,-1 3 2 0,2 1-6 16,-3 0-2-16,2 0 3 16,-2 1-4-16,-3 5 3 0,2 1-2 15,-5 4-5-15,-1 3 3 0,-6 2-3 0,3 0-1 16,-3 0 2-16,-1-3-2 0,2-8 2 16,3-6-1-16,5-8 2 0,7-7-1 15,10-10-1-15,8-6-4 0,5-3-10 16,3-4-13-16,-2 0-7 0,2 0-7 15,0 0-3-15,12-7-4 0,5-7-11 0</inkml:trace>
  <inkml:trace contextRef="#ctx0" brushRef="#br0" timeOffset="136960.0615">14547 14476 169 0,'0'0'31'15,"0"0"-9"-15,0 0-3 0,0 0 0 16,0 0 7-16,0 0-2 0,-78 72 7 16,42-41-7-16,-6 6-8 0,-3 5-3 15,-1 7-11-15,-2 7-1 0,-2 5-2 0,-4 7-1 16,0 2-2-16,-5 4 4 0,3-6 4 15,-2-7-4-15,5-6 2 16,6-11-4-16,12-9-2 0,8-11-3 16,10-10-5-16,8-7-8 0,6-4-4 0,3-3 0 15,0 0-1-15,9 0-13 0,8-3-19 16,12-7-25-16</inkml:trace>
  <inkml:trace contextRef="#ctx0" brushRef="#br0" timeOffset="137268.4836">14818 14700 165 0,'0'0'30'15,"0"0"-4"-15,-100 98-1 0,59-52-3 0,-5 4-2 16,-2 4-6-16,-1 4-6 0,-1-1 1 16,2 0-6-16,2-2 2 0,2-5-1 15,6-5-4-15,5-7 4 0,6-5-4 16,4-8-1-16,8-8 0 0,8-10-2 16,1 1 0-16,3-5-1 0,0 0 1 15,2 0-2-15,1-3-10 0,-2 0-12 16,2 0-6-16,0 0 0 0,0 0-4 15,15-6-8-15,11-9-54 0</inkml:trace>
  <inkml:trace contextRef="#ctx0" brushRef="#br0" timeOffset="137550.2482">14942 14848 42 0,'0'0'12'0,"0"0"-5"0,0 0 0 0,0 0 9 16,0 0 11-16,0 0 7 0,0 0 4 15,0 0 1-15,0 0-12 0,-29 109-2 16,7-72-7-16,-7 2-9 0,-3 3-1 16,-2-1 0-16,-1 5-3 0,-1 0 0 15,3-2-4-15,1-3-5 0,0-3 3 16,8-5 0-16,3-4-1 0,4-4-1 0,1-5 0 15,7-6-8-15,2-6-7 0,7-3-14 16,0-5-9-16,0 0-2 16,0 0-4-16,10 0-9 0</inkml:trace>
  <inkml:trace contextRef="#ctx0" brushRef="#br0" timeOffset="137713.4163">15192 15082 139 0,'0'0'42'0,"0"0"-9"0,0 0-15 0,0 0-6 15,0 0-4-15,0 0-6 0,0 0-3 16,-97 88-18-16,57-59-22 0,-8 4-47 16</inkml:trace>
  <inkml:trace contextRef="#ctx0" brushRef="#br0" timeOffset="141087.1421">13253 13103 1 0,'0'0'13'16,"0"0"-1"-16,0 0-1 0,0 0 1 16,0 0-2-16,0 0 0 0,0 0 3 15,0 0 0-15,0 0 2 0,-6-16-5 0,5 14 0 16,1 1-5-16,0 0 4 0,-2-2 1 15,2 3-2-15,-1 0 1 16,1-2-4-16,-2 2-5 0,2-1-2 16,-1 1-4-16,1 0 1 0,-2 0 3 0,1 0 2 15,-2 0 2-15,0 1 2 0,0 10 3 16,-4 1 1-16,4-1-1 0,-1 2-2 16,2-3-3-16,1 3 2 0,-1 5 2 15,2 2 0-15,0 4 13 0,0 0 2 16,0 1 2-16,0-1 3 0,0 0-14 0,0 2-1 15,2 0 0-15,-2 4-2 0,0 2 2 16,0 6-2-16,-2 5-1 0,-2 5-1 16,0 2-2-16,-3 2-1 15,1-2-4-15,0-4 1 0,3-5 1 0,0-5 3 16,2-4 4-16,1-2-1 0,0-1 1 16,0-3-1-16,3-2-4 0,1-1 1 15,0 1-1-15,1 2 5 0,-1 3 1 16,2 0-3-16,-2 3-3 0,0 0-2 15,2 2-4-15,0 3 2 0,1 1-1 0,0 3 2 16,1 3-1-16,-1 1 0 0,3 5 5 16,-1 2-3-16,-3 4 1 0,-2 2-3 15,-1 1-3-15,-3 3 3 16,0 1-3-16,0-1 3 0,-3-5-1 0,-1-2 1 16,-1-6-1-16,-1-6 1 0,2-3 0 15,0-2 0-15,1-3 3 0,3 0-2 16,0-2 2-16,0 1-2 0,0 1-1 15,8 0 0-15,0 2 1 0,-1 4 1 16,2 3-2-16,-2 5 0 0,-1 3 0 0,-5-1 1 16,3 4-4-16,-2-1 2 0,-2 3 6 15,0 1-5-15,-2 2 3 0,-3 4-2 16,-1 2-4-16,-4 4 1 16,1-6-2-16,0 0 2 0,-2-5-3 0,7-9 4 15,-1-3-3-15,2-6 3 0,3 0 6 0,0-1-3 16,5-1 1-16,2-1-2 0,3-1-3 15,0-3 2-15,0 1-3 16,2-1 0-16,-2 1 1 0,0 0 1 16,0 6-1-16,0 0 0 0,-2 1-2 0,-4 2 2 15,4 2-1-15,-5-6 2 0,2 3-2 16,-4 0 3-16,2 0 14 0,-1 2-12 16,-2-1 9-16,1 1-4 0,-1-2-12 15,0-2 15-15,0-3-12 0,0 0 3 16,0-6-1-16,0-2-7 0,3-10 0 0,-3-11 0 15,1 3-1-15,1-6 6 0,-1 3-2 16,1 2 1-16,-1-2 1 0,2 0-1 16,-3 3 3-16,1 5-10 15,-1-5-8-15,2 8-19 0,-2-7-24 0,0 1-14 16,0 1-1-16,0-3 5 0,0 5-10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08:40.7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15400 4756 180 0,'0'0'46'0,"0"0"-5"16,0 0-3-16,0 0-2 0,0 0-2 15,0 0-3-15,0 0-4 0,0 0-4 16,0 0-9-16,0 0-5 0,-18-14-6 0,16 12-5 15,2 2-3-15,-1 0-4 16,1 0-4-16,-2 0 1 0,2 0 4 16,0 0 4-16,0 12 4 0,0 6 4 15,9 5-1-15,-2 2-2 0,2 0-1 0,0 2 1 16,2-5-2-16,-2 0 2 0,-1-4 0 16,4-2 1-16,-5-5 4 0,3-2-1 15,3-2 3-15,-4-3 2 0,6-1-2 16,2-3-4-16,0 0 1 0,5-2-2 15,-1-5 0-15,1-7 2 0,5-4 1 0,1-5-3 16,5-8 0-16,2-1-1 16,0-2-1-16,-1-1 0 0,0 1-2 15,-2 2 1-15,-4 2-2 0,0 3-2 16,-2-1-1-16,-4 4-2 0,-1 1-2 0,-2 3-1 16,-3 4-4-16,-3 2-6 0,-3 4-7 15,-2 3-21-15,-7 4-13 0,5 1-16 16,-2 2-15-16,-1 0-33 0</inkml:trace>
  <inkml:trace contextRef="#ctx0" brushRef="#br0" timeOffset="399.3575">15315 5091 286 0,'0'0'12'0,"0"0"-7"15,0 0 0-15,0 0 4 0,0 0 5 16,0 0 1-16,0 0-1 0,0 0-4 0,0 0 1 15,-20 83-1-15,28-63 5 16,3-3 3-16,3-2 1 0,-1-2 3 16,9-2-7-16,-3-3-6 0,-4-2-6 15,5-6-2-15,2 0 7 0,6-1 1 0,12-12-1 16,2-2 0-16,5-6-9 0,3-4 0 16,1 0-3-16,-3-2 1 0,-2 0 1 15,-4 2 0-15,-2-1-4 0,-1 2-1 16,-1-2-4-16,-5-1-6 0,3 0-15 15,-2-3-26-15,-1-3-32 0,0 2-28 0,-1 0-44 16</inkml:trace>
  <inkml:trace contextRef="#ctx0" brushRef="#br0" timeOffset="3889.2969">12701 6642 155 0,'0'0'32'0,"0"0"-4"0,0 0 1 16,0 0-2-16,0 0-6 0,0 0 2 15,0 0 2-15,0 0 0 0,0 0-1 16,0 0-3-16,-19-59-4 16,17 57-5-16,2 2-3 0,0 0-5 0,-1-1 1 15,1 1-4-15,-2-2 1 0,2 2-2 16,-1-1-1-16,1 1-3 0,-2-2-2 15,2 2 0-15,-2 0-1 0,2 0-4 16,0 0 3-16,0 0 5 0,0 0 2 16,0 0 5-16,0 11 2 0,7 3-2 0,1 6-1 15,0-4 0-15,-1 0 1 0,1 0-2 16,1-1 0-16,-1 0-2 0,1 2 1 16,0-3 0-16,-3-2-1 0,3-1 0 15,1-2 0-15,-3-2 0 0,5 1 2 16,-4-4 1-16,2 0 0 0,7-4 3 15,-2 0-1-15,5-2-1 0,1-8 0 16,0-3 2-16,4-5-4 0,2-3 1 16,4-7-2-16,-1-1 0 0,3-1 0 15,-1-3 1-15,-1 3-1 0,-8-1-5 0,3 2 4 16,-6 2-3-16,-5 4 4 0,-4 8 1 16,-4 6 1-16,-4 6-1 0,-3 3-2 15,0-2 0-15,0 2-2 0,2-2-6 16,-1 2-11-16,-1-1-21 0,0 1-39 15,2 0-26-15,-2 0-7 0</inkml:trace>
  <inkml:trace contextRef="#ctx0" brushRef="#br0" timeOffset="4320.2532">12397 6807 317 0,'0'0'42'0,"0"0"-14"0,0 0-16 16,0 0-7-16,0 0-7 0,0 0-4 15,0 0 0-15,0 0-1 0,0 0 6 16,-12-1-1-16,14 12 5 0,9 3 5 16,2 6 0-16,2 0 3 0,2 2-4 0,0 0-1 15,1 1 0-15,-1-1-1 0,-1-3 2 16,1-2-1-16,1-3 3 0,-1-2 0 16,5-5 1-16,-2-2 1 0,2-4-4 15,1-1-2-15,1-7-2 0,1-7-2 16,1-5 2-16,3-6 2 0,4-5-3 0,5-7 0 15,5-5-1-15,4-4-1 16,5-2-1-16,1-2-2 0,-1 1-2 16,0 2-6-16,-3 3-4 0,-5 6-7 15,-5 6-17-15,-5 8-28 0,-13 7-39 0,-7 10-41 16</inkml:trace>
  <inkml:trace contextRef="#ctx0" brushRef="#br0" timeOffset="23136.9039">28512 6188 12 0,'0'0'18'0,"0"0"8"16,0 0-6-16,-88-21-2 15,65 15-4-15,-3 0-9 0,-3 0-5 16,0 0 3-16,-2 1-2 0,4 2 2 0,1 1 3 16,7 0 0-16,1-1 3 0,0 1-3 15,-1-1 3-15,-4 0 0 0,-3 0-5 16,-2 0 0-16,-4 2-6 0,-1 1 1 15,-3 0 2-15,-3 0 1 0,2 0-2 16,0 1 0-16,1 3 0 0,-3 1 0 0,3 0 0 16,-2 0 0-16,1-2 2 0,0 1 0 15,0-1-2-15,2 0 3 0,-1 0-3 16,0 1-1-16,0 3 2 0,-2-1-1 16,-2 1 0-16,1 1 0 0,-3-1 0 15,0 2 1-15,0 1-1 0,3-1 1 16,-1 0 0-16,3 0 2 0,1-1-1 15,0-1 0-15,-2 1 1 0,1 0-2 16,1-1 0-16,1 0 0 0,-1 3 1 16,-2 0-1-16,-2 2-1 0,-2 2-1 0,-3 1-1 15,0 1 2-15,2-1 3 0,2-3-2 16,8-2 1-16,11-3-1 0,3-1-2 16,9-2 2-16,5-3-1 0,0 1 3 15,5-2-3-15,-4 2 0 0,-3 1-1 16,-8 6-2-16,-7 3 4 0,-7 3 1 0,-5 6 0 15,-5 2-1-15,-2 2 0 16,4 2-1-16,-1 0-1 0,1 0 2 16,2 1-2-16,2-1 1 0,-2 0-1 15,0 1 1-15,-1 0 0 0,-2 1 0 0,1-1 0 16,2 0-1-16,3-2 1 0,1 0 0 16,2-2 0-16,0 1 1 0,1-2-1 15,2-3 0-15,-2 0 0 0,3 0 0 16,-1 0 0-16,1 0-1 0,2-3 2 15,1 3-2-15,2 2 0 0,-2-1 2 0,3 4 0 16,-2 2 1-16,-1 1 1 0,0 2-2 16,1 3-3-16,-1-3 2 15,0 4-2-15,0 0 2 0,-1 4 3 16,0 3-3-16,1 2 1 0,-2-2-2 0,2 1 1 16,1 0 0-16,2-5 0 0,2 0 1 15,2-2 0-15,1-4-3 0,3 0-1 16,3-4 0-16,1 1-1 0,2-1 4 15,1-2 0-15,1 2 4 0,0-2-4 16,2 1 1-16,-1 1 1 0,1 2-3 0,-1-1 0 16,1 5 1-16,-1 1-2 0,1 5 0 15,-1 0 4-15,1 4-2 0,-2-2-2 16,2 1-1-16,-1-2-2 0,2-1 0 16,0 1 4-16,0-1 6 0,0 2 0 15,6-1 1-15,-3-1-4 0,1-2-2 16,2-1-1-16,1-3-3 0,3-1-4 15,1-1 1-15,2 0 0 0,2 0 2 16,2-1 6-16,3 2-1 0,1-2 3 16,3 2-1-16,2 0-1 0,1-2 3 0,0 1-3 15,1-2 0-15,1 1 1 0,-2 0-3 16,2-1 2-16,0 0-1 0,1 0-1 16,1-4 5-16,2 1-4 0,2-1 2 15,2 0 1-15,4 0-2 0,1 0 0 16,0 0-1-16,0-1-2 0,3 1 0 0,0-3 2 15,4 2 2-15,0-1-1 16,0 1-1-16,3 0 0 0,0-2 1 16,0-1-3-16,3 2 2 0,3-2-4 15,0 1-1-15,-1-1 6 0,3 0 1 0,-2 0 1 16,1 1 1-16,2-4-1 0,0 2-3 16,1-2 4-16,0-2-2 0,6 0 2 15,0-4-1-15,1-5-2 0,4-2 4 16,2-3-1-16,0-2-2 0,4 0 0 15,4-9 1-15,-1-2-3 0,5-3 1 0,1-3-1 16,2 1 0-16,-1-3 2 16,4 1 0-16,1-2 0 0,1 2 0 15,1-1-1-15,-1-3 1 0,1 1-1 16,-4-3 0-16,1-1-1 0,-3-2 1 0,-2-1-1 16,-2-3 0-16,0-1-2 0,-4 0-1 15,1-2 1-15,-5 2 0 0,0-5 2 16,-4 0 2-16,1-1-3 0,-3-1-3 15,2-4 1-15,-3-1-5 0,0-1 0 16,0 1 5-16,-2-2 2 0,-3 1 2 0,-1 1 1 16,-2-1 2-16,-4 0-2 0,-3 1-2 15,-5 3 3-15,-2 0-1 0,-7 3 1 16,-3 2 2-16,-7 1 2 16,-7 1-3-16,-5-4-1 0,-2 3 1 0,-3-2 1 15,-2-3 0-15,-1-3 8 16,-1-9-1-16,1-7-17 15,-2-8-3-15</inkml:trace>
  <inkml:trace contextRef="#ctx0" brushRef="#br0" timeOffset="25503.4817">28104 6094 47 0,'0'0'19'0,"0"0"4"15,0 0 1-15,0 0 4 0,0 0-4 0,0 0-5 16,0 0-1-16,0 0 4 0,0 0 1 16,0 0 5-16,7-6-1 0,-5 6-3 15,-2 0-5-15,1 0-1 0,-1 0-2 16,2 0 1-16,-1 0-3 0,5 0-5 15,7 0-1-15,1 0 6 0,9 5 1 0,3-2 1 16,3 1 0-16,6 1-9 16,1-2 0-16,3 2-3 0,2 0-3 15,-1 2-3-15,1 1 0 0,1 0 1 16,2 3-1-16,4-2 0 0,3 1-3 0,4-2 0 16,0 1-3-16,0-2-4 0,4-2-1 15,-1 5-11-15,0-2-18 0,-2 3-24 16,0 5-30-16,-5 2-36 0</inkml:trace>
  <inkml:trace contextRef="#ctx0" brushRef="#br0" timeOffset="28942.7282">25530 5959 36 0,'0'0'36'0,"0"0"-14"0,0 0 2 15,0 0-12-15,0 0-3 0,0 0 2 16,0 0-3-16,0 0-3 0,0 0 0 16,0-59 0-16,0 59-4 0,0-1-1 15,0-1-1-15,0-3 1 0,0-1 1 16,1 2 1-16,5-4 3 0,-3 5 3 15,6-5-1-15,-1-1 5 0,-2 2-2 16,5-4 1-16,0 0 1 0,1 3-1 16,3-6-1-16,1 2-4 0,0 1 0 15,-1 2-1-15,-2 1-3 0,-2 0-2 0,-3 3-2 16,0 2 3-16,5-5 6 0,0 0 5 16,6-1 1-16,0-2-2 0,0 0-4 15,1 2-3-15,-1-2 3 0,1 1-3 16,-1-1 2-16,0 0-2 0,1 1-3 15,0 0 0-15,-3 2 1 0,2-1 3 0,-3 0 2 16,3 0 2-16,1 0 0 16,0-3 1-16,3 1-2 0,3-1-2 15,0 1-2-15,2 0-1 0,2 0-1 16,1 2-1-16,0 0 0 0,3 1 0 0,0 2 1 16,3-1-2-16,0 0 0 0,1 0 0 15,1-1 2-15,-2-1-2 0,0 0 0 16,-1 0 0-16,2-1-2 0,-3 2 4 15,2-2-2-15,-1 1 1 0,-1-1 1 16,1 1-3-16,3 0 1 0,0-2 2 0,1 0-1 16,2 2-2-16,0-2 1 0,0 3 0 15,-3-2 0-15,2 3 4 0,-4 1-3 16,1 0-1-16,-5 1-6 0,1 2 1 16,-3 0 1-16,1 1 0 0,1 2 5 15,0-1 3-15,2-2 1 0,4 0-2 16,3 0 1-16,4-2-2 0,-1 1-2 15,3 1-1-15,-3 0 0 0,0 1-3 16,-3 2 4-16,-2 0 0 0,3 0-1 16,-2 0 0-16,4 2 0 0,-3-1 1 0,1 2 0 15,2-1-4-15,0-1 3 0,2 0 1 16,0-1-1-16,3 0 1 0,-1 0 0 16,1 0-2-16,-1 0-3 0,-4 2 4 15,1 0 0-15,-3-1 1 0,4 1 2 16,-4 0-2-16,5-1 0 0,-3 1 3 15,2 0-1-15,-2 1-1 0,1 0-3 0,-2 1-1 16,-1 0 2-16,2 2 4 16,1 0 1-16,2 2 0 0,0-1-2 15,4 2-2-15,0-1 1 0,4 1 1 0,-1-1 0 16,2-1 0-16,-1 1-1 0,0-2 0 16,1 2-5-16,-2 1 4 0,0 0 0 15,0 1-1-15,0 0 4 0,-1 0-3 16,-1 1 1-16,0 0 0 0,-1-1 0 15,-4 4 1-15,-3-1-3 0,-3 3 0 0,-5 0 0 16,-1 2 1-16,-1 2-2 0,-3 2 2 16,-2-1-2-16,1 0 1 15,-4-2 0-15,2 3 0 0,-3-3 0 16,0 0 1-16,2-1 0 0,-1-1 1 0,-1 1 2 16,1-1-4-16,1-1 2 0,-1 1 1 15,-2 1 1-15,0-1-1 0,-1 1 3 16,1-1-5-16,-3 0-1 0,1 3 1 15,-2-2 0-15,2 0 0 0,-1 0-2 16,0 0 1-16,-1-1-1 0,0 1-1 0,1 0-4 16,-2 2 4-16,0 0 0 0,2 2 6 15,1 3-1-15,0 1 0 16,0 1-1-16,0 1-3 0,0-1 3 16,-1 1-1-16,-2 0 0 0,-1 1 1 0,-1-2-1 15,-1 0-1-15,-1 0 1 0,0 0 0 16,-1-1 3-16,1-1-3 0,2 2 8 15,-5-2-8-15,0 2 5 0,0-2-5 16,-1-2 0-16,-1 2 3 0,1-3-4 16,-2 3 5-16,0-1-5 0,-2 1 2 0,0-1-2 15,-1 2 1-15,0 2-2 0,-1 3 1 16,0 2 0-16,-3 0 1 0,1 4-2 16,-1-2-1-16,0 0-1 0,1-2-4 15,-1-1 2-15,0 2 3 0,0-1 5 16,0 0 3-16,-2 3-1 0,2 0-3 0,0-3-1 15,0 2 0-15,1-2-1 16,2-1 1-16,-2 2-1 0,1-1 1 16,0 1-1-16,1-1 1 0,-1 2 0 15,2 1 0-15,-3-1-1 0,-1 1 1 0,1 0-1 16,-1-1 1-16,-1-1 0 0,1 1 0 16,-3 0 2-16,0 2-2 0,0 2 3 15,0 0-1-15,0 3-2 0,-2-2 0 16,-1 2 0-16,0 0-2 0,0-1 2 15,0 1 0-15,1-1 0 0,-1-1 0 0,0-1-1 16,-3-1 2-16,3-1-2 16,0 1 2-16,-1-2 4 0,0 1-5 0,-1-2 4 15,1 1-4-15,-3-2-3 16,1-4 2-16,2 0-1 0,-4 2 3 0,1-1 3 16,-3 4-1-16,0 2-1 0,-2 1-1 15,-2 1-1-15,-1 3-5 0,0-3 7 16,-3-1-6-16,-1-2-1 0,1 0 5 15,0-3-3-15,1-2 3 0,-1 1 4 16,1-3-3-16,2-2 0 0,-2-2-1 0,1-1 1 16,-1-1 0-16,-2-1-1 0,2 1 0 15,-2 0 0-15,0-2 0 0,-2 1-1 16,-1 1 1-16,-1 1 0 16,-1-1 1-16,0-1-1 0,-1 3 1 0,0-1-1 15,-1 2 0-15,2 1-1 0,-2-1 0 16,2 1 0-16,-2-1 1 0,-2 0 0 15,2-1 1-15,-3 0-1 0,3-3-2 16,-4 1-3-16,1-1 1 0,-2-3 4 16,1 3 1-16,0-3 5 0,-1 2-2 0,-1 2-3 15,-1-3 1-15,-3 1-2 0,2 1-1 16,-3-1 1-16,3 0 1 0,-3 0-1 16,1-1 2-16,-1 2-2 0,1-3 0 15,-2-1 0-15,0 0 0 0,1-1 0 16,-2-2 0-16,1-1-2 0,0-3 4 15,-1 0-1-15,-2-1 0 0,-1 0-1 16,-1 0 1-16,-3-1 0 0,0 0-1 16,-2 0 1-16,1 0-1 0,0 0 1 15,-2 0 0-15,1-1 0 0,-3 1-1 0,-3 0 0 16,0-1 0-16,-4 1 0 0,1-2 0 16,-1 1 0-16,-1 1 0 0,-2 0 0 15,2 2 0-15,-1-1 2 0,3 1-1 16,-3 1 0-16,2-1-1 0,-3-2 0 15,1 0 0-15,-1-1 0 0,-1-1 1 0,0 1-1 16,1-1 1-16,0 3 2 0,0-3-2 16,2 2 3-16,-2-1-3 15,-1-1-2-15,-1-1 1 0,-4 1-1 16,-1-1 1-16,0-2 1 0,0 1-1 0,2-1 0 16,1 1 1-16,1-1-1 0,0-2 0 15,0 1 0-15,-3-1-1 0,-1-1 1 16,0-1 1-16,-2 0-2 0,0 1 2 15,2-1-1-15,0 0 0 0,3 2 1 16,-1-2-2-16,3 0 1 0,-3 0 0 0,1-2 1 16,-1-2 1-16,1-1-1 0,2 0 3 15,2-3-2-15,2 0 2 0,1-3-5 16,3-1 2-16,1-1-3 16,1-1 2-16,-2-1 0 0,3-2 0 0,-3 0 0 15,0 1 0-15,-1-1 0 0,1 0 0 16,2 2 1-16,0 1-1 0,2 1 1 15,3-1-2-15,1 2 1 0,-1 0-2 16,-1 1 1-16,0 2 1 0,0-2 0 16,0 1 0-16,-1-2 1 0,0 0 0 0,-1-4-1 15,3 1 1-15,1-2 0 0,3-1 0 16,1-1 2-16,2-3-1 0,2 1 2 16,2-1-1-16,-1-3 3 0,1 1-4 15,0-1 0-15,1 0 0 0,-2-1 2 16,0 0-2-16,2 1 0 0,-1-2 3 0,1 2 1 15,1 0 3-15,2-2-4 0,1 1-2 16,2 0-2-16,1 1-2 16,2-3 0-16,2 1 1 0,1-3 1 15,1-4-1-15,2-1 2 0,1-3-2 0,4 1 2 16,-1 0 1-16,3 0 3 0,3 1-1 16,1-2-1-16,2-3-1 0,0-3-9 15,4-4 5-15,2-2-3 0,1-1 4 16,1 0 1-16,0 1-1 0,0-2 3 15,0-1-3-15,0 2 1 0,0-1-1 0,0 5 1 16,0 3-1-16,0 1 0 0,0 2 2 16,-2 0 0-16,1 2-4 15,-2-4-1-15,0-1 2 0,0 1-3 16,2-2 5-16,1 1 2 0,0 0-3 0,0 0 2 16,0 0-2-16,3 0 1 0,1 0-1 15,2 2 0-15,0-1 0 0,2 2 3 16,-1 2-3-16,1 1-4 0,-1 0 5 15,3 1-6-15,-1 0 4 0,1-2-1 16,4 0-1-16,1-2 2 0,0 0-1 0,3-3 3 16,2 0-1-16,2 0 1 0,-2 0-2 15,3 3 1-15,0 1-1 0,0 2-2 16,-1 1 4-16,0 0-1 0,-1 0 0 16,-3 3-1-16,1-2 2 0,-5 1-6 15,4-4 4-15,-4 0 2 0,3-1-1 16,0-3 5-16,0-2-3 0,-3 3 1 15,4 0-2-15,-3 2 0 0,0 2 0 16,1 3 1-16,-3 2-1 0,1 4 1 16,2 0-4-16,0-1 1 0,3 2 0 0,1-2-3 15,-2 1 4-15,2 2-2 0,-2 1 1 16,-2 4-1-16,0 0 1 0,-1 4 0 16,-3 1 0-16,3 1 0 0,1-4 0 15,3-2 0-15,4-1 0 0,3-2 1 16,1-1-1-16,4-1 1 0,1 1-1 0,-5 1 1 15,2 3 0-15,-1 2 1 16,-4 2-2-16,1 1 1 0,-1 2-2 16,-3-2-3-16,2 2 4 0,0-1-1 15,0-3 1-15,2 3 1 0,4-4-2 0,0 1 0 16,1 0 1-16,-1 1-3 0,-5 1-3 16,-1 2-1-16,-4 1-3 0,2 2 0 15,-1-3 9-15,3 0-7 0,3-4-2 16,6-1-1-16,3-1 0 0,3-3 5 15,3 1 5-15,0-2 0 0,-1 3-3 0,-2 1 1 16,-4 2 0-16,-2-1 0 0,0 1 2 16,0 2-6-16,0 2-9 15,1 2-15-15,0 1-43 0,1 1-15 16,-1 4 5-16</inkml:trace>
  <inkml:trace contextRef="#ctx0" brushRef="#br0" timeOffset="30738.7144">28260 6183 49 0,'0'0'17'0,"0"0"-4"16,0 0-1-16,0 0 0 0,0 0-2 16,0 0 5-16,0 0-1 0,0 0-1 15,0 0 1-15,0 0 0 0,86-33-1 16,-74 33 2-16,2 0-1 0,6-1-1 0,-8-1 0 15,6 1 1-15,0-2-1 16,-1 1 1-16,7-3 3 0,-1 3 1 16,-1-3-2-16,3 1-6 0,2 0-3 15,1 3-2-15,2-1 0 0,0 2-2 0,2 0-2 16,2 0 0-16,-1 0 0 0,2 0-1 16,1 0 0-16,1 2 0 0,1 1-1 15,-2 2 1-15,0-2-1 0,1 1 0 16,-4-1 0-16,0 2 0 0,-1-1 0 15,1 1 1-15,-1-1 1 0,2 0-1 0,0 0 1 16,-1-1-2-16,-1 1-2 0,-3 3 2 16,-3-1-1-16,-3 1 1 0,2 2 1 15,-4 1-1-15,1 0-3 16,-3 3 2-16,1-1 0 0,-4 1-2 0,0-1-1 16,-2 2 3-16,2-2 0 0,0 0 3 15,1 0 0-15,2 1 1 0,-1-3 0 16,2 3-2-16,-1-3 1 0,1 1-1 15,1-2 0-15,-1 0 0 0,-2 0 0 16,1-2-3-16,-2 0 1 0,1 2 1 0,-2 0 0 16,2 0 2-16,2 2 2 0,1 1-1 15,0 0 2-15,1 1-1 16,0 0-1-16,0-1 0 0,-1 1-2 0,-2-1 1 16,3 1-1-16,-1-1 3 0,-2-2-3 15,2 2 0-15,-1 1-3 0,-3-3 2 16,3 2-2-16,-2-1 3 0,1 0-1 15,-1-1 2-15,-2 3 0 0,3-1-1 16,-3 1-1-16,0 1 0 0,-3 1-2 16,1 0 2-16,-4 3 0 0,2-1 0 0,-1 1 1 15,0 2 0-15,-2-1-1 0,2-1 1 16,-2 1-2-16,-1 1 4 0,4-2-2 16,-3 2 0-16,-1 0 0 0,1-2 0 15,-1 1-2-15,1-1 2 0,-1-2 0 16,0 0 0-16,-1 0 0 0,-1 0 0 0,2 2-1 15,-4 0 1-15,3-2 4 16,-3 3-4-16,1 1 2 0,-1-1 0 16,0-1 0-16,-1-2-1 0,3-1 0 15,-3 0-1-15,-2-5-2 0,2 7 0 0,0 0 1 16,-1-2 0-16,2 5 1 0,-1 0 1 16,0-1-1-16,1-1 1 0,2 2-1 15,-1 0 2-15,3 0 0 0,-1-1-1 16,0 1 0-16,2 1-1 0,-3 1 1 15,0-1-1-15,-3 0 3 0,-1 2-2 0,1-1-1 16,-1 1 1-16,0 1 0 0,0-4 0 16,-1-3 0-16,-1 1 1 15,2 2-1-15,-2-2 0 0,0 8 1 16,0-3 0-16,0-1 3 0,0 1-3 0,0 0 3 16,-2 0-1-16,-3 0 0 0,0-3-1 15,0 4-5-15,-1-1 4 0,-2-2-4 16,1 1 3-16,2 3 0 0,-1-3-1 15,1 3 0-15,1-3 0 0,0 3-1 16,-1-3 2-16,0 3-1 0,0-1 1 0,-1 2 1 16,2-1-1-16,-2 0-1 0,2-2 0 15,-2-2 0-15,3-6 0 0,0 0 0 16,2-4 1-16,0 0-1 0,-1-1 1 16,-1 2 0-16,2-1 0 0,-1-1 0 15,1 3 1-15,-2-2 1 0,0 5-1 16,1-6 3-16,-3 7-3 0,1-2 1 15,-1 1 3-15,-2 2-1 0,-3 0 0 16,-2 1-1-16,-2 1-2 0,-5-1 0 16,-3 4-2-16,-1 3-1 0,-3 1 1 0,-3 2-1 15,-1 2-1-15,-1 1-3 0,2 0 1 16,1-2-2-16,2 0 1 0,0-5-3 16,4 0-5-16,0-4-10 0,2-3-10 15,2-5-23-15,4-3-23 0,0-4-70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468.05554" units="1/cm"/>
          <inkml:channelProperty channel="Y" name="resolution" value="2610.9162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2-01-07T05:09:43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14031 7091 82 0,'0'0'26'16,"0"0"-4"-16,0 0 2 0,0 0-1 16,0 0 2-16,0 0-5 0,0 0-2 0,0 0-4 15,0 0-2-15,-15-3-4 0,14 3-3 16,-2 0-2-16,3 0 0 0,-1 0-3 16,-1 0 0-16,1 0-1 0,-1 0-3 15,1 0 3-15,-1 0-1 0,1 0-1 16,-2 2 1-16,-1 3-2 0,2-1 1 0,-2 5 2 15,4-4-1-15,0-1 2 16,0 3 0-16,0-2 0 0,0 9 5 16,0 4 3-16,0 7-2 0,0-9 2 15,0 0-2-15,0-3-7 0,0-1 4 0,3 1-3 16,0-1-2-16,2 4 5 0,-2-5-2 16,2 4 1-16,-1-1 0 0,3 0 1 15,1-1-2-15,-1-1-1 0,0-1 1 16,-1-4-2-16,3 2 0 0,0 1 2 15,2-3-1-15,0 2 2 0,4 2 2 0,-2-2-3 16,3 0 1-16,-3 2-1 0,2 0-1 16,-1-1 0-16,1 2 0 15,0 1-1-15,-1 0-1 0,1-1 1 16,-1 3 0-16,-1 0 1 0,-1 2 1 0,2 1-1 16,-2-1 0-16,1 1-1 0,-6-6-1 15,0 1 5-15,1 0-3 0,-3-4 1 16,1 3 0-16,0-4-1 0,-5-5 0 15,4 4-1-15,-2-3 1 0,-2-1 0 16,2 1 0-16,-3-4 2 0,0 0-3 0,0 0 0 16,2 2-1-16,-1 0-3 0,2-1-1 15,-2 0-3-15,-1 2-10 0,3-3-9 16,0 7-16-16,0-3-12 0,0 5-7 16,0 0-19-16</inkml:trace>
  <inkml:trace contextRef="#ctx0" brushRef="#br0" timeOffset="782.47">14199 7636 196 0,'0'0'33'0,"0"0"-4"0,0 0-10 0,0 0-7 16,0 0-3-16,0 0-4 0,0 0 0 15,0 0 0-15,0 0-2 0,0 0 0 16,-6-5-2-16,6 3-1 0,0 2-1 15,-2 0-1-15,2 0 1 0,0 0 0 0,0 0 1 16,0 0-1-16,0 0-1 0,0 0 4 16,0 0-1-16,0 0 3 15,0 0 1-15,2 0-2 0,2 0 0 16,5 3 1-16,1 1-3 0,0 1 0 0,3 1 0 16,-4-1-1-16,4 1-2 0,-4-2 0 15,0 1-1-15,5 2 3 0,-3 0 0 16,5 3 4-16,3 0-2 0,-9-5 0 15,2 3-2-15,0-1-1 0,-4 0 0 16,2 0 1-16,0-2 0 0,-4-1 0 0,1 3-1 16,-4-6 1-16,0 1 0 0,-3-2 1 15,0 0 1-15,0 0 4 0,1 2 1 16,1-2 5-16,-1 0 1 16,-1 2 1-16,0-2 0 0,2 0-2 0,-2 0-5 15,0-5 0-15,0-5-3 0,0-2-1 16,-3-5-2-16,0 0-1 0,0 6 0 15,0-5 1-15,0 7-1 0,0-3 1 16,0-5-1-16,2 5-1 0,-2-8 1 16,-1 2 0-16,4 6 0 0,-2-8-1 15,1 6 0-15,1 0 0 0,0 1-1 0,0 7 2 16,0-7 0-16,0 8-1 16,0-8-2-16,0 3-2 0,3-2 1 0,1 1 0 15,0 2 4-15,-1 0-2 0,-1 4 1 16,1 2-1-16,-3 3 0 0,0-1 0 0,0 1 1 15,1 0 0-15,-1-2 0 16,0 2 1-16,0-2 0 0,0 2 1 16,0 0 1-16,0 0 0 0,0 0 0 15,0 0-2-15,-10 5-1 0,-7 6 2 0,-6 3-1 16,1 2 1-16,-4 1-1 0,-2 1 0 16,1 2-1-16,1-2 1 0,3-3-4 15,8-3-2-15,-1-7-16 0,6-4-49 16,0-1-118-16</inkml:trace>
  <inkml:trace contextRef="#ctx0" brushRef="#br0" timeOffset="1933.1511">16359 8551 30 0,'0'0'7'0,"0"0"0"0,84-11-3 16,-52 8 1-16,-2-1-3 0,6 2 0 16,2-2 2-16,4 3 1 0,1-3-1 15,5 1 1-15,3-1-1 0,2 2-3 16,5-1 0-16,2 1 0 0,4 2-2 15,0 0 1-15,-2 0-2 0,2 0 1 0,-2 0-1 16,0 0 1-16,-1-5 1 0,-1-2-1 16,3-1 1-16,-1-1-2 15,0-1 0-15,0 0 1 0,-3 1 0 16,2 1 0-16,-3-1-2 0,0 2-1 0,-2 1 0 16,-4 0-1-16,2-1 3 0,-2 3 0 15,-1 0 0-15,-2-1-1 0,0 0-2 16,-3 1-1-16,0 1-3 0,-2 0-1 15,-4 1 3-15,-1-1 2 0,-3 1 5 16</inkml:trace>
  <inkml:trace contextRef="#ctx0" brushRef="#br0" timeOffset="2037.2688">18739 8322 6 0,'0'0'6'0,"0"0"0"0,0 0-1 0,0 0-3 15,0 0-1-15,0 0 1 0,0 0-1 16,0 0 0-16,0 0-7 0</inkml:trace>
  <inkml:trace contextRef="#ctx0" brushRef="#br0" timeOffset="3273.5521">17585 7328 11 0,'0'0'13'0,"0"0"-4"0,0 0-3 16,0 0 2-16,0 0-4 0,85-10 1 16,-64 7 1-16,5-1-2 0,0-1-1 15,3-2 0-15,0 1-3 0,4-1 1 0,2-1-1 16,4-2-1-16,3 2 1 0,0-3-4 16,4 1 2-16,-1-1-4 0,4 0-3 15,0 1-8-15,2-1-17 0</inkml:trace>
  <inkml:trace contextRef="#ctx0" brushRef="#br0" timeOffset="29488.5582">24522 3425 1 0,'0'0'5'0,"0"0"-1"16,0 0 2-16,0 0 1 15,0 0 0-15,0 0 0 0,0 0-1 16,0 0-1-16,0 0 0 0,48 0-3 0,-38 0-1 16,-4 0 2-16,4 0-2 0,0 0 1 15,0 0 5-15,3 2 2 0,-1-2 2 16,6 1 4-16,-4 1-2 0,4-2-2 15,1 0-2-15,-6 0-2 0,6 0-3 16,1 0 0-16,-8 0-5 0,8 0 0 0,-1 0 2 16,-8 0 0-16,11 0 5 0,-2 0-2 15,6 0-1-15,8 0 1 0,0 0 4 16,2-2-2-16,2 1 1 16,0-2-2-16,1 2-2 0,2-3 0 0,0 2-1 15,3 1-3-15,0-2 1 0,-2 3 0 16,1-1 1-16,-2 1 2 0,0 0-4 15,0-1-1-15,-1 1 5 0,-1-2-1 16,2-1 4-16,0 0-1 0,3 0-4 16,-1-2 0-16,-1 1 0 0,1-1 1 0,2 1-1 15,0-1 0-15,4 2 1 0,-3-2-2 16,3 3-2-16,-1-3 3 0,-3 2-1 16,1 0 1-16,-1 0 2 0,1 1-2 15,1 1-1-15,2-1 1 0,0 2 1 16,4-2 0-16,4 1-1 0,1 0 0 15,1 0 0-15,1-1 0 0,3 0 0 16,-3 1 1-16,4 1-2 0,0-2 3 16,2 2 1-16,4-1-1 0,1 1 1 15,4-1-3-15,-1-2 1 0,1 0-2 0,-1 2 1 16,-2-1 1-16,0 2-2 0,-2 0 2 16,-1 0-3-16,2 0 1 0,-3 0 0 15,-3 0 0-15,0 0 1 0,-3 0-1 16,-1 0 0-16,-2 0 0 0,-3 0-1 15,-1 0 1-15,-4-1 0 0,3 0 0 16,-4-3 1-16,1 3-1 0,-1-1 1 0,-3-1 0 16,0 1-1-16,-3 0 3 15,-1-3-2-15,-2 2 0 0,-4-2 0 16,2 3-1-16,-3-1 1 0,1 0-1 0,-4 1 0 16,0 1 0-16,-2 1 0 0,-3 0 0 15,0 0 0-15,-9 0-1 0,0 0 0 16,-8 0-1-16,1 1 0 0,-1 2 0 15,1 1 2-15,-2-2-1 0,-1 1 1 16,1 0-4-16,-6-1 0 0,0-1-2 0,-4-1 1 16,0 0 0-16,0 0 1 0,2 2-6 15,-1-2-13-15,4 5-15 16,-2 0-22-16,0-3-42 0</inkml:trace>
  <inkml:trace contextRef="#ctx0" brushRef="#br0" timeOffset="30420.6964">24456 3541 28 0,'0'0'14'0,"0"0"3"16,0 0-2-16,0 0-1 0,0 0 1 15,0 0-5-15,0 0 6 0,0 0 0 16,0 0 2-16,0 0 3 0,0-32-2 15,0 28-1-15,0 4 1 0,0-2-2 0,0 2-1 16,0-2 0-16,0 1-3 16,0 0-1-16,0-2-4 0,0 2 0 15,0 0-4-15,0 0-3 0,0-1-2 16,0 0-3-16,0 2-3 0,0-1-1 0,0 1-5 16,0-1-2-16,0 1-5 0,0-2-1 15,0 2 3-15,0 0 4 0,0 0-2 16,0 0-6-16,-2 0-10 0,2 3-11 15,-1 3-20-15</inkml:trace>
  <inkml:trace contextRef="#ctx0" brushRef="#br0" timeOffset="30702.7466">24456 3541 42 0</inkml:trace>
  <inkml:trace contextRef="#ctx0" brushRef="#br0" timeOffset="31336.4584">24456 3541 42 0,'23'-50'20'0,"-25"50"3"0,1-2 0 0,-1 2 1 0,1 0-1 0,-1 0-3 16,1 0-1-16,-2-1 0 0,2 1-1 16,-1 0-1-16,1 0 4 0,-1 0 4 15,1-1 5-15,0 1-1 0,-1 0-6 16,1-2-3-16,-1 2-10 0,1-1-1 15,-1 1 0-15,1-2-1 0,-1 2-1 0,1-2 0 16,-1 2-2-16,2-2-1 0,-1 2 0 16,1-1-3-16,-2 1 1 15,2-2-2-15,-1 2 0 0,1 0 0 16,-2 0-2-16,2-1 1 0,-1 1-1 0,1 0 0 16,-2 0 0-16,2 0-1 0,-2 0 1 15,2 0-3-15,-1 0 0 0,-1 0 0 16,1 0 3-16,-4 0 1 0,-1 6 0 15,-1 2 1-15,-3 4-4 0,3-1 3 16,2-3 1-16,0 7-1 0,-1-3 2 0,2-1-1 16,1 6 0-16,0 0 0 0,0-7 0 15,2 10 1-15,-2 0 3 16,1 0-4-16,1 6 1 0,1-3 0 16,0-1 0-16,0-1-1 0,0 2-1 0,0-7-1 15,0 2 2-15,0 2 2 0,0 0 0 16,3 7 5-16,0-3-5 0,-1-3-1 15,1 0-1-15,0-1 0 0,3 1 0 16,-2-3 2-16,1 4 0 0,-3 0-1 16,1 3-1-16,2 0-1 0,-2 2 2 0,0 0-1 15,-2 0 2-15,3 1-1 0,-1-3-2 16,-1 0-1-16,0-7 0 0,0 0-6 16,-1-2 1-16,1-4 3 0,-1 6-2 15,-1-5 6-15,2 1-1 0,-2 4 3 16,0-4 5-16,1 6-2 0,-1-2 6 15,0-6-8-15,0 6-2 0,0-6 2 16,0 0-3-16,0 0 3 0,0 2-3 16,-1-2-2-16,-1 0 1 0,1 2-1 15,-1-3 0-15,1 1 0 0,1-6-2 0,0 5 1 16,0-5-2-16,0-1 0 0,0 6 0 16,0-5 0-16,0 1 2 0,0 3 2 15,0-4 0-15,1-1 1 0,1 5-1 16,-1-5-2-16,1-1-2 0,-1 1 0 15,-1-5-3-15,0 0 0 0,0 0-1 0,2 2-7 16,-1-1-5-16,1 1-16 0,1 2-23 16,0 0-15-16,3 4-25 15</inkml:trace>
  <inkml:trace contextRef="#ctx0" brushRef="#br0" timeOffset="35069.4853">18250 17115 265 0,'0'0'52'0,"0"0"-9"0,0 0-7 16,0 0-3-16,0 0-5 0,0 0-3 15,0 0-3-15,0 0-8 0,0 0-3 0,0 0-2 16,-12 3-2-16,12-3 0 0,0 0-2 16,0 0-1-16,0 0-4 0,0 0 0 15,0 0 0-15,0 0-2 0,0 0-3 16,4 0 2-16,9 0 2 0,6 0-1 15,7-3 5-15,4 1 0 0,3-3-2 0,2 2 0 16,2 3 0-16,1-4-1 0,0 1 0 16,2-2-1-16,5 2 1 15,0-3 1-15,3 2-1 0,-2-3-1 16,2 2 0-16,-2 0-1 0,3-3 1 0,0 1 0 16,-1 2 0-16,1-2 1 0,-4-1-4 15,-2 0 3-15,-2 4 0 0,-2-1-1 16,-1 2 0-16,-1 3-2 0,-4 0-1 15,-2 0 2-15,-7 0-3 0,1 0-2 16,-6 1-4-16,-3 3-4 0,-5-1-1 0,-7-2-1 16,7 1 4-16,-7-1 6 0,2-1 4 15,5 0 8-15,-5 0-2 16,4 0 0-16,3 0 1 0,-3 0-1 16,2-3-1-16,-8 2 3 0,1-2-2 0,-5 3-1 15,0-2 1-15,0 2-5 0,1-2-3 16,0 1-3-16,-1 1-7 0,0-3-6 15,0 2-7-15,0-2-18 0,-2-2-27 16,-9-1-23-16,1 2-41 0</inkml:trace>
  <inkml:trace contextRef="#ctx0" brushRef="#br0" timeOffset="35980.5535">19010 17340 280 0,'0'0'42'16,"0"0"17"-16,0 0-11 0,0 0-14 16,0 0-7-16,0 0-13 0,0 0-6 0,0 0-5 15,0 0-2-15,-21-43-1 0,21 38-2 16,0-2-1-16,5-1-2 0,3 5 2 15,1-1 2-15,5 4-1 0,6 0 2 16,-2 0-2-16,7 7 4 0,-5 3-5 16,-1 2 1-16,-2 2-2 0,-4 4 15 0,-3 2-15 15,-1 4 13-15,-6 4-9 0,-2 2-1 16,-1 0 0-16,-1 0 2 0,-8 0-1 16,1-5 0-16,-1 0 1 15,1-10 2-15,0 0-2 0,2-7 2 0,3-4 0 16,2 1 4-16,1-5 4 0,0 0-2 0,0 0 3 15,0 0-3-15,-2 0-4 16,1-9-2-16,-1-4-1 0,2-6-1 16,0 1 0-16,3-2-2 0,8-8 2 15,1 5-1-15,2-1 1 0,3 3 0 0,-1 0-1 16,2 3 1-16,0 2-1 0,-5 1 0 16,-1 5 2-16,-7 3-2 0,4 0 1 15,1-3-12-15,-4 4 10 0,5-5-11 16,-5 6 15-16,-1-2-1 0,0-3-1 15,0 3 1-15,1-1-2 0,-4 6 0 0,1-6-15 16,-1 1 16-16,-1 4 1 0,0-2 1 16,-1 5 0-16,0-2-2 15,0 1 0-15,-2 0-1 0,-1-3 1 16,-10 2-2-16,1 2 1 0,-4 6-2 0,-3 1 16 16,4 5-15-16,3-2-3 0,1 4 3 15,3 4 1-15,1 3 10 0,3 2-8 16,-1 4 11-16,4-4-18 0,1 4 3 15,0-4-2-15,3-3 1 0,7-2-1 16,3-1 2-16,4-2 0 0,2-5-2 0,0 0-3 16,0 0 0-16,-6-3-14 0,2-2-19 15,-4 0-48-15,0-5-57 16,4 0-96-16</inkml:trace>
  <inkml:trace contextRef="#ctx0" brushRef="#br0" timeOffset="36153.4275">19538 17416 335 0,'0'0'-29'0,"0"0"-49"0,0 0-127 16</inkml:trace>
  <inkml:trace contextRef="#ctx0" brushRef="#br0" timeOffset="49508.4211">24430 4467 10 0,'0'0'6'0,"0"0"0"0,0 0-3 0,0 0 2 16,0 0-1-16,0 0-1 0,0 0 2 0,0 0-2 15,0 0 2-15,0-12-1 0,0 12 1 16,0-2-2-16,0 2 2 16,0-1-2-16,0 1 2 0,0-2 0 15,0 2-1-15,0 0 1 0,0 0 0 0,-2 0 0 16,2 0-3-16,0 0 2 0,0 0-1 16,0 0 6-16,0 0 2 0,0 0 0 15,0 0 2-15,0 0 0 0,0 0-1 16,0 5 4-16,0 1-1 0,0 6-1 15,0-1 1-15,0-7-3 0,0 8 3 16,0-4-2-16,0 4-3 0,0 2 1 0,0-2-6 16,-1 2 2-16,-1-4-2 15,1 2 1-15,1-7 0 0,-2 6-2 16,2-6 1-16,0 8 0 0,-1-2-1 0,1 0 2 16,0 0-1-16,0 1-2 0,0 1 1 15,0-2-7-15,0 6 2 0,0-5 1 16,0 6-1-16,0 2 1 0,0 0 0 15,0 7 0-15,0-2 0 0,0-2 0 16,0-7 1-16,0 3 3 0,0 2-3 0,-2-8 2 16,2 7-2-16,-1-6 1 0,1-2-2 15,-2 0-2-15,2-7 1 0,0 1 0 16,0-6 0-16,-1 0 0 16,1 6 2-16,0 0-1 0,0 1-1 0,0-1 0 15,0-2-4-15,0 3 4 0,0 4 1 16,0 1 1-16,0-1 1 0,0 2 1 15,0 1-3-15,0-2 2 0,0 1-2 16,1 0 1-16,-1 1 1 0,0-2-2 16,0 1 3-16,0-1-3 0,0 1 1 0,2-1-1 15,-2-6 0-15,0 4 0 0,0-4 0 16,0 0 1-16,1 1-1 0,-1-3 1 16,2 2-1-16,-2-1 0 0,1 1-1 15,-1-6 1-15,0 0-1 0,0 0 1 16,2 1 0-16,-2 0 0 0,1 1 0 0,-1 0 0 15,2-1-1-15,-1 4 1 16,1-1 1-16,1 1-1 0,-2 0 0 16,1-2-1-16,0 1 1 0,-1-1 0 15,2 2 1-15,-1-2-1 0,-1 1 0 0,1-1 0 16,1 2-1-16,-2 0 1 0,1-1 0 16,1 5-1-16,0 0-1 0,-2-4 1 15,2 4-2-15,-2-5-1 0,1 7 0 16,2-2-3-16,-1 2 2 0,0-2 1 15,-2 0 4-15,2 2-2 0,-1-2 2 0,1 0 0 16,-2 0-2-16,0 0 3 0,1-4-2 16,-1 4 0-16,1-5 0 15,-1 1-3-15,1 0-2 0,-2-1 1 16,1 0-4-16,1 1 0 0,0 0 2 0,-2-5-1 16,0 0 2-16,0 0 1 0,2 2-2 15,-2-1-1-15,1 0-1 0,-1 0-4 16,2 1 0-16,-2 0-3 0,1 4-5 15,1-1 0-15,-2 0-4 0,1 0 2 16,-1-5 5-16,0 0 4 0,0 0 6 0,0 2 3 16,1-1 5-16,-1 0 0 0,0 1 4 15,2-1-1-15,-2 1 1 0,0-2 2 16,0 2 2-16,0-2 1 0,0 2 2 16,0-2 3-16,0 1 2 0,1-1-2 15,-1 1-1-15,0-1-5 0,0 2-3 16,0-2-2-16,0 1-3 0,0-1-2 15,0 2 1-15,0-2-2 0,0 2-1 16,0-2 2-16,0 1-2 0,0-1 5 16,0 1 1-16,0-1-1 0,0 1 1 0,0-1-1 15,0 2-2-15,0-2 3 0,0 2 0 16,0-2-1-16,2 1 4 0,-2 1-4 16,1 0 0-16,-1-1 1 0,2 0-3 15,-2 1 2-15,1 0-1 0,-1-1 0 16,2 0 2-16,-2 2 0 0,1-2 0 0,-1 0-1 15,2 1 2-15,-2-1-1 16,1 1 2-16,1-1-1 0,-1 0 2 16,4 2-1-16,0 1-2 0,-1-1-1 15,5 1-3-15,-4-2 3 0,-1 0-2 0,4 0 1 16,-3-1 1-16,-1 1-1 0,5 0 1 16,-5-1 0-16,8 3 0 0,-2-3-1 15,1 2-1-15,4 0 1 0,-5-1 1 16,7 1 3-16,-1-1 1 0,2 0-1 15,0-2-1-15,0 2-1 0,2-2-1 0,-1 0 0 16,1 0-2-16,0 0 2 0,-1 0-2 16,0 1-1-16,5 0 1 15,-2 1 1-15,0 1 2 0,2 1 0 16,-1-1 1-16,3-1-3 0,-2 2 0 0,2-2 0 16,-2 2-1-16,1-2 1 0,-3 2-2 15,1-2 1-15,0 3 1 0,1-1 0 16,1-1-2-16,0 2 4 0,2-1 1 15,1 2-3-15,0-3 3 0,1-1 1 16,2 2-2-16,-1-4 4 0,3 1 0 0,2-1-4 16,0 0-1-16,4 0 2 0,-2 0 0 15,2 0 1-15,2-1-3 16,-1-1 0-16,-1 2-2 0,-2 0 1 16,-1 0 0-16,-1 0 0 0,-1 0-1 0,-1 3-2 15,1-1 0-15,-3 3 2 0,3 0 2 16,-1-2 4-16,2 0-2 0,2-3 1 15,4 0-4-15,-1 0 1 0,2 0 0 16,3 0 0-16,0-1 2 0,1-3-1 16,1 0-1-16,0 1 1 0,0-1-1 0,2 2 2 15,-1-1 0-15,-1 0 0 0,-2 2 0 16,-2 1 1-16,-1 0-2 0,-1 0-1 16,1 0 0-16,-2 0 0 0,1 0 1 15,0 1-1-15,0 2 0 0,0-1 1 16,0-1-2-16,2 0 1 0,1 0-1 15,1 2 2-15,1-2-1 0,1 0 1 16,3-1 2-16,-2 0-2 0,4 0 1 16,1 0 2-16,0-2-2 0,2-2 2 15,-1 2 0-15,1-2-2 0,2 2 1 0,-4-1-2 16,4-1 0-16,-4 1-1 0,-1 2 2 16,-5-1-3-16,0 1 0 0,-3 1 0 15,-2 0 0-15,2 0 0 0,-2-2 0 16,0 2 1-16,0-2-1 0,-3 1 1 15,-1 0 1-15,2-2 0 0,-1 0 2 0,2-1 0 16,1 0 3-16,0 0 0 0,-2-1 0 16,2 0 0-16,-1 1-3 15,1-3 2-15,1 3-2 0,1-2 1 16,0 2-2-16,-2-1 0 0,0 1-1 0,-2 0-1 16,0-1 0-16,-3 3-1 0,-2 1 1 15,-2-1 0-15,-1 2 0 0,-3 0-1 16,-1 0 0-16,-2 0 1 0,-2 0-2 15,-8 0 1-15,3 0 0 0,-7 0-1 16,0 0 1-16,1 0-1 0,-7 0 1 0,6 0-1 16,-7 0 1-16,1 0 0 0,0 0 0 15,-6 0 0-15,0 0 1 16,0 0-1-16,2 0-2 0,0 0-8 0,0 0-22 16,2-4-34-16,-1-1-49 0</inkml:trace>
  <inkml:trace contextRef="#ctx0" brushRef="#br0" timeOffset="51568.5556">28895 3353 4 0,'0'0'14'0,"0"0"-3"0,0 0-3 0,0 0-2 15,0 0-1-15,0 0-3 0,0 0-2 0,0 0 1 16,0 0-3-16,0 0 2 0,11-10 0 16,-9 10 0-16,-2 0 1 0,0-2 0 15,1 2 3-15,-1 0 1 16,0 0-1-16,2-2 4 0,-2 2 0 0,0 0 0 16,1 0 1-16,-1 0-2 0,0 0-3 15,0-1 0-15,0 1-3 0,2 0 2 16,-2 0-1-16,1 0 3 0,1 0 2 15,5 0 0-15,-1 0 3 0,7 0 6 16,6 1 5-16,-7-1 2 0,8 2-2 0,0-2-5 16,-9 0-5-16,8 0-1 15,-2 0-2-15,-5 0 0 0,5-2-1 0,1 1 0 16,-1-2 0-16,5-2 0 16,-2 0-1-16,-4 3-2 0,0 0-3 0,2 0-1 15,-6 1 1-15,8 1-1 0,-7-2 1 16,2 2-1-16,4 0 0 0,-7 0 1 15,8 0-3-15,-3 0 2 0,-7 0-1 16,7 0 1-16,-2 3 0 0,0 1-1 16,0-2-1-16,2 3 1 0,-1-1 1 0,3-2 1 15,-1 1 1-15,-1 1-2 0,0-3 0 16,-7 0-2-16,1 0 1 0,0 1 2 16,-5 0 2-16,-2-2 0 15,2 1 1-15,-6-1 3 0,0 0 3 0,0 0 9 16,1 0 2-16,1 2 5 0,-1-2-4 0,1 0 1 15,-1 0-3-15,1 0-4 16,-1 0-2-16,2 0-3 0,-2 0-7 16,1 0 2-16,-2 0-4 0,1 0-1 15,-1 0-1-15,2 0-1 0,-2 0-3 0,1 0 0 16,-1 2 2-16,2-2 2 0,-2 1 2 16,1 5 1-16,2-1-1 0,-2 3 1 15,2 3-2-15,0-1 1 0,0 10 2 16,0-4-1-16,1 5-2 0,-1 1 2 15,0 2-3-15,-2 1 3 0,2 1-2 0,-1 1 1 16,1 1 0-16,0-1-1 16,0 0 0-16,0 1 0 0,-1-2-1 15,1 1 1-15,3-1-1 0,-2 1 1 16,-1 0 5-16,0 3-5 0,-1 2 7 0,-2 0-5 16,1 0-2-16,-1-1 0 0,0-1 0 15,0-1-1-15,0-1 2 0,0 3-1 16,0-2-1-16,0 0 1 0,2-2-3 15,-2-1 1-15,0-2-2 0,1-1 1 16,2-1 0-16,0 2 0 0,0 0 2 0,1-1 1 16,-1 2 0-16,0-2 1 0,0 0-1 15,1-2-2-15,-1-1 0 0,0 1 2 16,1 2 3-16,-2 1-2 16,2 0 2-16,-1 1-4 0,-2-2-1 0,0-1 0 15,1-7 0-15,-2 5 1 0,1 0 0 16,-1 3 1-16,0 4-1 0,0-3 0 15,0 1 0-15,0-8 0 0,0 1-3 16,0 0 1-16,0 0 0 0,0 7 1 16,0-3 2-16,0-1-1 0,0 1 0 0,0-7 1 15,0 3-2-15,0 0 1 0,2 0-1 16,-1 7 1-16,1-9 0 0,-1 3 0 16,-1-1 0-16,2 0 1 0,-2 6 2 15,1-1-3-15,-1-6 3 0,2 0-4 16,-2 1 1-16,0-6-2 0,1 6 2 0,-1-6 0 15,2 0 0-15,-2 1 2 0,1-1-3 16,1 1 1-16,-1-1 0 16,1 1-1-16,-1-1 1 0,1 0 1 15,-2 1-1-15,2 0 0 0,-2 0-1 0,1-1 0 16,-1 2 0-16,0-2 2 0,0 2-2 16,0 0 1-16,0-1-1 0,0 1 2 15,0-1-2-15,0 1 0 0,0-2 1 16,0 1-2-16,0-8 1 0,0 2 0 15,0-7 0-15,0 0-1 0,0 0 2 0,0 2 0 16,0-1 2-16,0 0-2 16,0 1 1-16,0-1 0 0,0 1 0 15,0 0 0-15,0-1 0 0,0 0-1 16,0 0 0-16,0 1 2 0,0 0-2 0,0-1 0 16,0-1 1-16,0 2-2 0,0-2 2 15,0 2-1-15,0-2 0 0,0 1 1 16,0-1 0-16,0 1-1 0,0-1 2 15,0 2-1-15,0-2 0 0,-1 0 1 16,1 2 0-16,0-2 0 0,-2 1-1 0,-4 0 0 16,0-1-1-16,-6 4-1 0,-5-1 1 15,-2-2 1-15,-7 3 0 0,1-1 1 16,-1 1 0-16,-3-1-2 0,1 0 2 16,-1 0 0-16,-2 1 0 0,2 2 0 15,2-1-1-15,1 0 0 0,0 0 1 16,0-3-4-16,0 3 1 0,0-4-4 15,-2 2-4-15,1-2-8 0,-1-1-25 16,-2 2-48-16,-5-2-102 0</inkml:trace>
  <inkml:trace contextRef="#ctx0" brushRef="#br0" timeOffset="57212.2534">30645 4463 43 0,'0'0'17'0,"0"0"1"16,0 0 1-16,0 0-4 16,0 0-1-16,0 0-7 0,0 0-2 15,0 0-2-15,0 0-1 0,-10-2-1 0,8 2 2 16,2 0-1-16,-1-2 1 0,1 2 3 16,0 0 1-16,0 0-1 0,0 0 3 15,0 0-2-15,0-1 0 0,0 1-1 16,0 0-3-16,0 0 1 0,0 0-2 15,0 0 0-15,0 0-1 0,0 0 1 0,0-2 4 16,0 2-2-16,0 0 5 0,7-1-2 16,5 1 1-16,0-2 3 15,8-1-1-15,-2 0 1 0,2 0 1 16,5-2-1-16,0 1-1 0,1 0-2 0,1-1-2 16,2 0-2-16,1 1 1 0,2-1-1 15,3-1-3-15,1 2-1 0,2-2 0 16,1 4 0-16,-2-1 2 0,1 0-1 15,1 0-2-15,3 0 6 0,1 3-2 16,5-1 1-16,0 1 0 0,1 0-5 0,-1 0 0 16,1-2-1-16,1 0 0 0,0 1 1 15,2-1 0-15,-3 1 0 0,0-1 0 16,-2 0 0-16,0 1-2 0,-2 0 8 16,-3-2-6-16,-2 3 5 0,2-2 1 15,-4 1-6-15,-2-1 7 0,-4 0-9 16,-2 1 2-16,-1 1 0 0,-3-1 1 15,-8 1 0-15,3-2 0 0,-1 2-1 16,1 0 0-16,0 0 1 0,1 0-1 16,-3 0 1-16,1 0-2 0,0 0 1 0,-1 0 0 15,1 0 0-15,0 0-1 0,-2 2 0 16,1-1 0-16,-8-1 1 0,4 1-1 16,-4 1 1-16,1 0 4 0,1-1-4 15,-4 1 3-15,1-2-5 0,-5 3-3 16,6-1 5-16,-7 0-6 0,3 3 8 15,3 0-6-15,-1-2 2 0,0 1-1 16,1 0-2-16,-2 0-3 0,1-1-10 16,0 1-25-16,-4-2-36 0,1-1-75 15</inkml:trace>
  <inkml:trace contextRef="#ctx0" brushRef="#br0" timeOffset="58168.7637">30532 4560 151 0,'0'0'51'16,"0"0"-6"-16,0 0-5 0,0 0-6 16,0 0-4-16,0 0-8 0,0 0-8 15,0 0-11-15,0 0-5 0,0 0-4 16,-3-37 3-16,3 37 6 0,0 0 1 15,-1 2 4-15,1 4-2 0,0 8-4 0,-2-3-1 16,2 1-2-16,0 2 1 0,0-1-2 16,0-1 2-16,0 0-2 15,0 4 0-15,0-3 0 0,0 5 0 16,0 0 2-16,3 2 4 0,0 7 8 0,1 2 10 16,-1 2 1-16,0 2 1 0,1 0-14 15,-1-1-7-15,0-1-4 0,0-1 1 16,-1 0 1-16,1 0-1 0,-2 1 1 15,1-2-1-15,-2 1-1 0,0 0 0 16,0 1 2-16,0-1-2 0,0 0 2 0,0-2-2 16,0-7 0-16,0-1 0 0,0-7-3 15,0 1 2-15,0 0 0 16,0-2-2-16,5 3 5 0,-2-5-5 16,1 4 4-16,1 0 0 0,-2-5 0 0,3 6 0 15,-4 0 0-15,3 0-1 0,0 5 0 16,-2-5 0-16,2 0 0 0,-2 2 0 15,-2-6-3-15,2 8 1 0,-2-7-2 16,1 0-4-16,-1 1 1 0,1-2-1 16,-1 1 3-16,-1-8-3 0,2 7-1 0,-1-5 3 15,2 0-6-15,-2 5-1 0,1-6-6 16,-2 2-4-16,1 4 3 0,-1-6-3 16,0 0-3-16,2 6-1 0,-1-7-9 15,-1 1 3-15,1 1 7 0,1-3-1 16,-1 1 3-16,1 1-1 0,-1 0-4 0</inkml:trace>
  <inkml:trace contextRef="#ctx0" brushRef="#br0" timeOffset="58672.498">30654 5736 45 0,'0'0'18'0,"0"0"-1"15,0 0-4-15,0 0-1 0,0 0-1 16,0 0-3-16,0 0-3 0,0 0-4 15,0 0 1-15,6 6-2 0,-3-3 3 0,2 0 5 16,4 2 1-16,5 1 4 0,2 0 1 16,4 0-4-16,-1 0-3 0,-3-3 2 15,0-1-5-15,3 1 5 16,4-2 2-16,8 1 2 0,3-2-1 0,3 0 0 16,4 0-4-16,2 0-1 0,1-2-2 15,2 1-2-15,-4-3-1 0,3 3-1 16,-2 1 4-16,2-2-1 0,1 2 1 15,-2 0-2-15,-1 0-3 0,-3 0-1 16,0-1 0-16,1 1-1 0,-3 0-3 0,1 0 2 16,-1 0-1-16,1 0 2 0,-3 0 0 15,1 0 1-15,-2 0-1 0,1 0 1 16,-1 0 3-16,0 0-4 0,-2 3 3 16,-4-2-5-16,0 0 3 0,-1-1 0 15,0 0 2-15,3 0 6 0,1 0-8 16,-1-4 6-16,0-1-8 0,-2 2 0 15,0-1 2-15,-1 0 0 0,1-1-1 16,-1 1 1-16,1-1-3 0,-3 0 0 16,-9 3 0-16,3-1 2 0,0 1 2 0,0-2-1 15,5 2 0-15,-3-1 0 0,-6-1-1 16,3 2 7-16,-2 1-8 0,-1-3 5 16,1 1-9-16,-2 1-3 0,1 1 9 15,-6 0-10-15,6-3 5 0,1-2-12 16,0 0-15-16,4-3-9 0,-1 2-10 15,-7 1-20-15</inkml:trace>
  <inkml:trace contextRef="#ctx0" brushRef="#br0" timeOffset="60160.7663">32318 4429 59 0,'0'0'19'0,"0"0"0"0,0 0 3 15,91-1-2-15,-65-3-7 0,0 3-5 16,-7 1-5-16,0 0-1 0,-1 0 6 15,-4 0-10-15,6 0 7 0,0 0 1 0,-1 1-7 16,8 4 8-16,-1-3-8 16,2 1-2-16,-1-3 1 0,1 0 0 15,-4 0 1-15,-5 0-1 0,0 0 4 16,-6 0-1-16,-1-3 0 0,0 1 2 0,-6 1 3 16,0 1 5-16,-6 0 10 0,0-2 8 15,0 2 2-15,2 0 1 0,-1 0-6 16,1 0-10-16,-1 0-5 0,0 0-6 15,2 0-4-15,-2 0-1 0,-1 0-2 16,2 0-2-16,-2 0 3 0,1 0 2 0,1 0 0 16,-1 0 3-16,5 0-2 0,-1 0 0 15,2 3 2-15,3 0-3 0,-7-1 0 16,1 0 0-16,-1 0-1 0,0 1 0 16,0-1 0-16,1 1 1 0,-4-3-1 15,3 1 2-15,1 2-2 0,-1 0 0 16,0 0 1-16,-3-3 1 0,0 0-1 15,3 3-1-15,0 1 1 0,1-1-1 16,-1-1 5-16,0 1-2 0,0 0 3 16,1 1 0-16,0 2 0 0,-1-4 2 0,0 2 0 15,0-1 0-15,-3-3-1 0,0 0 0 16,0 0-3-16,2 1-1 0,-1 1 1 16,1 0-2-16,-1-1 1 0,1 0-1 15,-1 1 1-15,-1-1-1 0,2 1 0 16,-2-1 0-16,1 1 0 0,-1 0 2 0,0-1-1 15,1 1 4-15,-1-1-2 16,0 1-1-16,0-1-1 0,0 0-1 16,0 7-2-16,0 0 2 0,0 4-2 15,0 6 1-15,0-7 0 0,-2 7 0 0,0 2 5 16,-1 1 2-16,0 6 3 0,0 1 0 16,0-3-3-16,0 3-8 0,0 1 0 15,1-1 0-15,-2 4 1 0,1 0 1 16,1 0 1-16,2 0-2 0,0 0 0 15,0-2-1-15,0-2 2 0,3-1-2 0,-1-3 1 16,3 0-2-16,-2-2 2 0,0-6-2 16,-2 1 1-16,2 0 0 15,-3-7-1-15,2 10 2 0,-2-3-4 16,0-4 4-16,0 7-3 0,1 0 3 0,-1-6-1 16,0 6 0-16,0-2 1 0,0-6-2 15,0 6 1-15,2-6-1 0,-2 0 2 16,0 0-1-16,0-6 0 0,0 5 0 15,0-5 0-15,0 0-1 0,1 5 1 16,1-5-2-16,-2-2 2 0,1 2-1 0,-1-6 0 16,0 0 0-16,0 0 0 0,0 2 1 15,2 0-2-15,-2-1 0 16,0 1 2-16,0 5-1 0,0-1 1 0,0 2-1 16,0 3 0-16,0-6 1 0,0 2 0 15,0 3 0-15,0-4 1 0,0 0-1 16,0 0 0-16,0-6 0 0,0 5 1 15,-2 0 0-15,1-1 1 0,-1 1 0 16,2-5 1-16,-3 3 1 0,2 1 1 16,-7 3 0-16,-3 3 3 0,2-5 0 0,-4 1-2 15,2-3 1-15,-1 0-1 0,-5-1-1 16,7 0-1-16,-10 1-1 0,-1 2-1 16,-8-1-2-16,-13 3-2 0,-1 2-9 15,-2-2-2-15,-1-2-42 0,-5-1-69 16,-1-1-146-16</inkml:trace>
  <inkml:trace contextRef="#ctx0" brushRef="#br0" timeOffset="62288.7489">26311 4264 297 0,'0'0'48'0,"0"0"-9"15,0 0-7-15,0 0-3 0,0 0-7 16,0 0-6-16,0 0 5 0,0 0-2 16,0 0-2-16,0 0 0 0,-48-59-3 15,47 57-4-15,1 2-3 0,-2-1-3 16,2-1-4-16,-1 2-4 0,1-2 1 15,-2 2-2-15,1 0 3 0,-2 13 2 16,2 6 0-16,1 6 0 0,0 0 0 16,0 0-4-16,4 0 1 0,0 0 0 15,2-1 0-15,0 0 2 0,0-1 0 0,0 1-1 16,0-1 2-16,-1-2 1 0,-2-4-4 16,0-2-1-16,0-4-9 0,-3-5-5 15,1 0-18-15,-1-6-20 0,0 4-18 16,2 1-24-16,-1 0-19 0</inkml:trace>
  <inkml:trace contextRef="#ctx0" brushRef="#br0" timeOffset="62887.9883">26648 4450 143 0,'0'0'18'0,"0"0"-6"0,0 0-3 16,0 0 3-16,0 0 2 0,0 0 0 0,-62 88-1 15,47-71-3-15,-2 1-3 0,1-1 0 16,-4-2-1-16,1 0 0 0,0 0 0 15,-3-1 1-15,-1-2 0 0,-2 1-1 16,-2 0-3-16,-2-1 0 0,0-1-1 16,0-1 0-16,2-1 4 0,7-4 7 0,1-2 5 15,-1-3 3-15,1 0-2 0,-4-1-5 16,0-6-8-16,-2-2-4 0,1-4-1 16,-1 1 2-16,-1-2 6 0,1-3 2 15,2 0-1-15,0-5-9 0,3-3-4 16,-2-2-3-16,2-3 3 0,2-3 5 15,4-4-2-15,4 0-1 0,4-3-2 16,5-1-5-16,1-3 1 0,2 0-2 16,9-2 2-16,4 2 0 0,4 3 2 15,6 3 4-15,2 6 2 0,4 4 1 0,-1 4-1 16,2 5-2-16,0 4 1 0,0 2 1 16,1 5-2-16,3 1 1 0,1 3 0 15,0 2-3-15,0 2 1 0,0 2 0 16,-3 7-4-16,-2 5 4 0,-2 2-2 15,-4 4 1-15,-1 3 4 0,-5 3-2 0,-4 2 0 16,-2 2 1-16,-5 6 0 16,-3-1 0-16,-3 1 1 0,-3 0 0 15,0-1 1-15,0-1-3 0,-6-4-2 16,-1-2-1-16,-3-3-2 0,1 0 2 0,-3-3-7 16,1 3-15-16,-1-3-51 0,-1 1-123 15</inkml:trace>
  <inkml:trace contextRef="#ctx0" brushRef="#br0" timeOffset="63892.0103">31683 5032 416 0,'0'0'42'0,"0"0"-2"0,0 0-7 0,0 0-8 15,0 0-8-15,0 0-7 0,0 0-3 16,0 0-3-16,-40-59-3 0,40 54 0 16,-2-1-1-16,2 1-2 0,0 0 2 15,4-4-3-15,7 1 1 0,5-4 0 16,2 5-2-16,4 2 2 0,-2 4 0 15,3 1-1-15,0 0 1 0,-2 0-1 16,-2 3 0-16,-1 5-1 0,-3 0 2 16,-2 2 1-16,-5-1-3 0,-2 3 0 15,-3 3-1-15,-3 2-1 0,0 4-4 0,-4-2 2 16,-5-1 3-16,-4 0 5 0,-1-1 5 16,-2 0-1-16,0-5 1 0,-1 3 0 15,1-3-2-15,4-4 1 0,0-1-2 16,7-2 2-16,0-2-1 0,2 0 0 15,3-3-4-15,-1 0 1 0,1 0-6 16,-3 0-2-16,3 0-2 0,-1 1 1 16,1 1 2-16,0-1 1 0,0 1 1 15,0-1-2-15,0 2 0 0,5 1 0 16,4 0-1-16,1-1-9 0,2-2-11 0,-1 1-9 16,1-2-21-16,7 0-17 0,-1 0-17 15,6-5-40-15</inkml:trace>
  <inkml:trace contextRef="#ctx0" brushRef="#br0" timeOffset="64531.726">32039 5075 373 0,'0'0'16'16,"0"0"-13"-16,0 0-8 0,0 0-7 16,0 0 1-16,0 0 4 0,0 0 5 0,0 0 2 15,0 0 1-15,0 0 0 0,30 42 6 16,-25-27-5-16,2 0 5 0,-4 2-5 16,-3 0-1-16,0 1 5 0,-2 4-6 15,-8-2 7-15,-3 0-5 0,-3-2 4 16,-3-1 0-16,-4 1-3 0,-1-3 1 0,0-1-7 15,-2-2 9-15,0-3-6 0,3 0 7 16,-1-3-2-16,-2 0-1 16,1-1-2-16,-2 0 0 0,-1-4 2 15,-1-1-2-15,2 0 0 0,-1 0-1 0,2 0 0 16,0-1-1-16,1-3 0 0,0-2 2 16,2 0-2-16,1-1-2 0,3-2 0 15,0-2-1-15,3-3-2 0,0 1 2 16,3-4-2-16,-1-3-1 0,2-1 2 15,1-2 0-15,2-4-1 0,3-2 4 0,0-3-1 16,2 0 1-16,3-1 2 16,-1-1 0-16,2 2 3 0,0 2 4 15,0-1-3-15,4 2-1 0,4-2 0 16,1 4-6-16,5-1 4 0,1 4-1 0,2 3-1 16,0 1 0-16,3 3-1 0,2 2-5 15,-2 3 3-15,5 3 0 0,2 0 1 16,2 3 4-16,3 1-4 0,0 3 0 15,0 2-3-15,-2 0 1 0,-2 1 2 16,-1 5-1-16,-3 5 2 0,-2 1-1 0,0 1-3 16,-3 1 2-16,-3 0-1 0,-1 1 1 15,0-1 8-15,-1 2-7 0,0 1 7 16,-4 1-5-16,0 2-1 16,-6 3 0-16,-1 1-3 0,-3 2-3 0,-3 3-6 15,-8-1-7-15,-2 3-28 0,-2-1-34 16,-4-2-62-16</inkml:trace>
  <inkml:trace contextRef="#ctx0" brushRef="#br0" timeOffset="70832.0208">23263 4535 282 0,'0'0'54'0,"0"0"-6"0,0 0-10 16,0 0-12-16,0 0-9 0,0 0-6 0,0 0-7 15,0 0-3-15,0 0-1 0,-24-15-2 16,19 15 1-16,0 0 1 0,0 6 0 16,-1 2 0-16,1 3 2 0,1 4-2 15,2-5 2-15,-2 8 0 0,4-1 1 16,0-2-1-16,0 5-1 0,6-2 0 0,1-2-1 15,3-1 1-15,3-2 0 16,0-1 1-16,5 1 1 0,-1-3 1 16,2 0-2-16,0 0 1 0,0-1 0 15,-1-1-1-15,0 0-1 0,-5-1 1 0,-2 1-1 16,1-1 0-16,-4-1 0 0,3 4-1 16,-4-5 1-16,-3 2-1 0,1 2 1 15,-1-1 3-15,-1 3 1 0,-3 0 2 16,0 4-1-16,-3-1 0 0,-6 2-1 15,-1-2-3-15,-2-2-1 0,-3-2-2 0,-3-2-8 16,-2-2-9-16,-6-2-47 16,-1-4-67-16,-5-2-132 0</inkml:trace>
  <inkml:trace contextRef="#ctx0" brushRef="#br0" timeOffset="71328.0013">23264 4617 105 0,'0'0'25'0,"0"0"-5"16,0 0-7-16,88-24-6 0,-63 19-4 16,1 1-3-16,1 2-4 0,-1 1-2 15,-1 1 1-15,0 0 2 0,-2 0 3 0,-6 0 5 16,0 0 1-16,-6 1-2 15,0 1 2-15,1-1 2 0,-8 1 8 16,4 1 15-16,-5 0 11 0,0 0 9 16,0 4-1-16,-1 0-8 0,-2 3-10 0,0 8-9 15,0-1-6-15,0 6-8 0,-2-6-4 16,1-1-5-16,-1 3-2 0,2-1-1 16,0 5 1-16,0-3 2 0,3-7 2 15,3 1-1-15,0-2-1 0,-2-5 2 16,8 5-1-16,-2-2 0 0,-3-5 1 15,8 4 0-15,-5-7 1 0,3-2-2 16,4 0 2-16,-1 0 0 0,-1-4 4 16,-3-6 2-16,-3 2 2 0,-3-6-1 15,1-3-2-15,-1-3 0 0,-2 0-2 0,-2-1 4 16,-1-1-1-16,-1 0 1 0,0 2 2 16,-3 0-1-16,-4 1-1 0,1 3 0 15,0 5-3-15,-2-1-1 0,-2 1-1 16,1 5-3-16,-4-3-2 0,-1 1-3 15,-3 5-4-15,-6 2-1 0,0 1-6 0,-1 11-15 16,5 7-37-16,0 4-90 16,6 4-131-16</inkml:trace>
  <inkml:trace contextRef="#ctx0" brushRef="#br0" timeOffset="72540.255">26592 2963 364 0,'0'0'63'0,"0"0"-20"15,0 0-6-15,0 0-8 16,0 0-7-16,0 0-5 0,0 0-3 0,-25-81-3 16,23 77 1-16,1-1-2 0,1 1-1 15,0 4-3-15,0-2-3 0,0 2-1 16,0-1-1-16,0 1-3 0,0-2 0 15,0 2-2-15,-3-1-3 0,3 1-1 16,0 0 1-16,0 0 2 0,0 3 3 0,0 13 2 16,3 7 2-16,1 9-4 0,1-2 3 15,-3 2-1-15,1 1 1 0,0 1-1 16,-1-1 0-16,-2-1 4 16,1-1-9-16,-1-4-1 0,2-9-4 0,-1 0-4 15,1-7 0-15,-1-6-14 0,3 3-21 16,-2-3-33-16,-1 0-44 0,6-5-115 15</inkml:trace>
  <inkml:trace contextRef="#ctx0" brushRef="#br0" timeOffset="73191.7007">26892 2932 472 0,'0'0'54'0,"0"0"-24"0,0 0-15 16,0 0-10-16,0 0-5 16,0 0-4-16,0 0 1 0,0 0-2 15,0 0 2-15,0 0-3 0,-45 70-4 0,37-49 0 16,4 1 0-16,-1-1 4 0,2 0 7 16,2-4 2-16,1 1 0 0,0 0 4 15,0-4-7-15,0 6 4 0,1-10-6 16,2 1-2-16,2-2 2 0,1-2 1 15,0 0 2-15,-3-6-1 0,2 2 1 0,-5-3 1 16,4 0 2-16,2 0 2 0,4-4 0 16,-1-1-1-16,-5-4 5 15,2 0-4-15,-3-2 4 0,0 2-1 16,-3-3-3-16,0-6-3 0,0 5 1 0,0-6-1 16,0 0 2-16,0 0 0 0,0-7-3 15,0 4 0-15,5-1-1 0,-1 0 0 16,4 2-1-16,1 1 0 0,3 2-1 15,0 2-1-15,-2 6-1 0,3 2 0 16,-4 5 0-16,0 1-2 0,6 2 2 0,-1 2 0 16,3 8 0-16,-3 1 0 0,1 5 1 15,-4-1-1-15,2 3 0 0,-1 2 0 16,0 0 2-16,-1 1 0 0,-1 0 2 16,0-1-2-16,-1-5 0 0,0-2-3 15,-5-4 0-15,-1-5 0 0,0 0 1 16,-3-4 2-16,0 0 1 0,0 0 1 15,1 2 2-15,1-1 4 0,-1-1 0 16,2 0 1-16,3 0-1 0,1-4-3 16,3-8-1-16,3-7 0 0,-4-2 1 0,-3 0 0 15,-2 0-1-15,-2-2 0 0,-2 0 1 16,0 0 1-16,-2 1-1 0,-4 1-1 16,3 4 2-16,-3 2 4 0,3 3 0 15,2 9 2-15,0-2-5 0,1 5-4 16,-2-2-4-16,2 2-8 0,-1 0-8 0,-6 0-11 15,-4 9-16-15,-7 7-55 16,-1 8-98-16,-4 2-76 0</inkml:trace>
  <inkml:trace contextRef="#ctx0" brushRef="#br0" timeOffset="76320.2346">31822 6113 338 0,'0'0'54'0,"0"0"-9"0,0 0-10 16,0 0-2-16,0 0-6 0,0 0-5 0,0 0-3 15,0 0-4-15,0 0-4 0,-3-16-3 16,2 15-4-16,-1 1-3 0,-4 0-2 15,-3 0 1-15,-6 1-2 0,-1 8 2 16,-2 3-1-16,1 3 0 0,3 1-2 16,0 1 1-16,3 0-1 0,1 0 0 0,1 3 1 15,-1 2 2-15,3-1 0 0,1 0 0 16,2-6 0-16,1 3-3 0,1 0 1 16,2 1 0-16,0 2 0 0,2-3 2 15,2-4-3-15,2-3 2 0,3 0 0 16,-3-4 0-16,5 3 1 0,-1-2 0 15,-1-2 0-15,5 0 1 0,-3-1 0 16,0-4-1-16,-1 0 1 0,0-1 2 16,2 0-1-16,-4 0 2 0,3 0 0 15,-4-5 1-15,4-6-1 0,-6 4 1 0,2-4 0 16,-3 1 0-16,-4-1 1 0,2 2 0 16,-2-2-2-16,-2-4 0 0,-5 0-1 15,-2 4-1-15,-2 1-1 0,-1 5-2 16,2 1-3-16,-7 0-4 0,2 4-4 15,-2 1-5-15,-3 9-12 0,4 4-28 0,-1 0-41 16,8 3-49-16,3-3-114 0</inkml:trace>
  <inkml:trace contextRef="#ctx0" brushRef="#br0" timeOffset="76722.0611">32066 6263 544 0,'0'0'42'0,"0"0"-10"0,0 0-12 16,0 0-9-16,0 0-8 16,0 0-4-16,0 0-2 0,0 0 0 0,0 0 0 15,0 0 1-15,-13-3 1 0,7 16 1 16,-4 7-2-16,5 2-7 0,-3-2 8 15,2 2-7-15,1 0 6 0,1 1 0 16,2-7-1-16,1 4 0 0,1-4 0 16,0-4 0-16,3 6 4 0,3-4-4 0,-1-5 5 15,4 0 3-15,-3-3-6 0,5-6 6 16,4 0-10-16,-2-4 6 16,7-5-5-16,-5-4 6 0,-1-2 1 0,-3-1-1 15,1-3 1-15,-3 0 1 0,-1-1 2 16,-1-1 2-16,-4 3 1 0,-1 0 0 15,-2-1 1-15,0 1-2 0,-6-6 0 16,-3 3-3-16,4 9-2 0,-6 1-4 16,5 4-8-16,-6 4-11 0,-6 2-33 15,-4 1-95-15,-6 8-144 0</inkml:trace>
  <inkml:trace contextRef="#ctx0" brushRef="#br0" timeOffset="78968.7358">32914 5087 180 0,'0'0'52'0,"0"0"-5"0,0 0-14 15,0 0-8-15,0 0-7 0,0 0-5 16,0 0 0-16,0 0-3 0,0 0-4 15,37-78-3-15,-31 71 0 0,0 0 0 16,1 1 2-16,-4 4-2 0,0 0 0 16,1-1-3-16,-4 3-2 0,3-2-3 0,1 1-1 15,1-1-1-15,5-1-1 0,-4 3 1 16,-2-1-1-16,8 1-1 16,-5 0 2-16,3 0 1 0,3 4 0 0,-5 1 1 15,3 4 2-15,-4 2 2 0,-3-4 4 16,2 7 0-16,-3-5 0 0,-3 3 0 0,0 6 0 15,-4-3 1-15,-1 2-1 16,0-4 1-16,0-6 0 0,-1 2-1 16,0-2-1-16,2-3-1 0,3-1 0 15,1-3 0-15,0 0-2 0,0 0 2 0,0 2-1 16,0 0 1-16,0-1 1 0,0 1-1 16,0 0 0-16,0-1 0 0,0 1-1 15,0-1 1-15,0 1-1 0,3 0 0 16,1 1 0-16,0 1-1 0,-1-1 2 15,-1 1-1-15,-1 1 1 0,1-1 0 0,2 5-2 16,-2-4 2-16,0 3 1 0,3 1-2 16,-1-1 0-16,0-1 0 15,1 1 1-15,3 0-2 0,-2 0 1 16,6-1-2-16,-5 0 1 0,2-4 1 0,1 1 0 16,-2 1-1-16,1-2 0 0,-6-1 0 15,1 1 0-15,-4-3 1 0,0 4 1 16,0 4 0-16,-10 4 1 0,-7 1-1 15,-5 0 2-15,-8-3-3 0,-4-1 0 16,-3 1-3-16,1-4-5 0,3 0-10 0,10-2-16 16,2-1-21-16,8-1-14 0,7-2-28 15</inkml:trace>
  <inkml:trace contextRef="#ctx0" brushRef="#br0" timeOffset="79377.9094">33278 5123 356 0,'0'0'66'16,"0"0"-12"-16,0 0-11 0,0 0-10 16,0 0-9-16,0 0-6 0,0 0-9 15,0 0-3-15,0 0-4 0,0 0-3 16,-29-17 0-16,13 18-5 0,-5 10 3 0,3 3-1 15,0 3 2-15,3 1 2 0,2 1-2 16,3 3 2-16,4-7-3 16,2 1 1-16,2-5-2 0,2 2 2 15,0-2 1-15,0 0 0 0,7 2 0 0,-1-6 1 16,5 2-1-16,-3-3-1 0,2-3 2 16,5 0 0-16,3-1 1 0,7-2 0 15,-2 0-1-15,-1-3 5 0,-3-4 1 16,-6 2 1-16,0-3 0 0,-5-3-2 15,-3 3 0-15,2-4 0 0,-1 4 1 0,-5-5-2 16,0-5 2-16,-1 1-4 0,-4-2 1 16,-6 1 0-16,-1 4 0 15,-5 1 0-15,6 5-2 0,-4 1-4 16,0 2-8-16,4 1-14 0,-6 3-47 0,6 1-94 16,0 0-131-16</inkml:trace>
  <inkml:trace contextRef="#ctx0" brushRef="#br0" timeOffset="84820.5025">23069 9421 0 0,'0'0'1'16,"0"0"2"-16,0 0-3 0,0 0-1 0,0 0-2 15,0 0 3-15,0 0 0 0,0 0 4 16,0 0 2-16,0 0 0 0,-5 7-3 16,5-7 1-16,3 3-2 0,3-2 2 15,5 2 1-15,6 0 0 0,1-1 1 16,8-2 3-16,1 0-2 0,3 0 0 0,6 0-3 15,0-2-1-15,2-3-2 16,1 1 3-16,1 0-3 0,-2-1 0 16,1 0-1-16,2 1-2 0,0-1 2 15,1 1 0-15,0-1 1 0,3 1-1 0,-4-1-3 16,0 0 1-16,-3 3 1 0,0-1 0 16,-4 0 1-16,3-1-1 0,-3 3 1 15,2-2-1-15,-3 0 1 0,-1 2 0 16,0-4-2-16,0 2-1 0,-2-2-1 15,1 2-2-15,-4 0-1 0,1-1-1 0,-11 3-4 16,5 1-2-16,-3-1-2 16</inkml:trace>
  <inkml:trace contextRef="#ctx0" brushRef="#br0" timeOffset="85400.4125">25381 9338 160 0,'0'0'48'0,"0"0"-14"0,0 0-14 16,0 0-11-16,0 0-5 16,0 0-2-16,0 0 1 0,0 0 2 15,0 0-2-15,55 0-2 0,-35 0-1 0,5 0 0 16,1-1 2-16,3-1-1 0,4 0 1 16,5 0-2-16,5-1-2 0,5-1 2 15,5-2-3-15,5 2 2 0,4-2 1 16,6-2 0-16,3 2 3 0,4-3-3 15,1 2-3-15,5-3 0 0,-1 3-1 0,2-1-5 16,0 0-4-16,-1 2 0 16,-3 0-2-16,0 0 2 0,-3 1 2 15,-1 2 0-15,-2-1 3 0,-2 1 1 16,-2 1-1-16,-5-2-3 0,-2 3-2 0,-4-1-4 16,-6 0-1-16,-4 1 1 0,-4 0-2 15,-4-1 0-15,-3-1-3 0,-2-1-4 16</inkml:trace>
  <inkml:trace contextRef="#ctx0" brushRef="#br0" timeOffset="85537.0824">27650 9155 26 0,'0'0'12'0,"0"0"0"16,0 0 0-16,0 0-4 0,0 0 0 16,0 0-5-16,0 0 0 0,0 0-6 15,0 0 0-15,0 0-2 0,1-13-4 16,1 11-8-16,5 2-30 0</inkml:trace>
  <inkml:trace contextRef="#ctx0" brushRef="#br0" timeOffset="86212.7698">29097 9101 336 0,'0'0'60'0,"0"0"-10"0,0 0-16 15,0 0-9-15,0 0-13 0,0 0-7 16,0 0-2-16,0 0-3 0,0 0-1 15,0 0 0-15,8-1 0 0,2-2-2 0,7-2 0 16,2 3 0-16,-2 1 0 0,8 1-2 16,1 0 3-16,0 0-3 15,0 3 0-15,3 2 1 0,1-2-2 16,2 2-1-16,4-4 1 0,2 3-2 0,2-4-1 16,5 0-3-16,3 0-5 0,4 0 0 15,1 0 6-15,4 0 1 0,2 0 4 16,3 0 0-16,2 0-1 0,2-4 3 15,1 1-2-15,1-2 1 0,1 0 3 16,1 0-2-16,2 0 3 0,-2 0 1 0,-1 2 4 16,0 0-2-16,-2 0 3 0,-4 1-2 15,-3-2-2-15,-5 1-2 0,-2 0 1 16,-4 1 1-16,-4-2-2 16,-3 3 2-16,-3 1 2 0,-6-2-3 0,-1 2 1 15,-3 0 1-15,-9 0 0 0,-1 0 3 16,1-1-2-16,-8 1 1 0,8 0 5 15,-8-2-6-15,2 2 4 0,-2-2-2 16,-6 2-3-16,2 0 2 0,-3-1-1 16,0 1-1-16,1 0-1 0,0 0 3 0,-6 0-1 15,0-2 1-15,0 2-1 0,2 0 0 16,-1 0 1-16,1 0-2 0,-1 0-1 16,2 0-1-16,-2 0 0 0,0 0 0 15,1 0 1-15,-1 0-2 0,1 0 1 16,-2 0-1-16,1 0 0 0,-1 0 1 0,2 0-2 15,-2 0-2-15,1 0-3 16,-1 0-5-16,2 0-10 0,-1 0-31 16,5-2-26-16,5 0-14 0,0 1-36 15</inkml:trace>
  <inkml:trace contextRef="#ctx0" brushRef="#br0" timeOffset="86660.4719">32374 8904 143 0,'0'0'33'0,"0"0"-7"0,0 0-10 16,94-15-8-16,-68 12-5 0,0 0 7 15,2 1-11-15,-2 2 8 0,0-2-3 16,-1 2-7-16,4 0 9 0,1 0-11 0,3 0 0 16,4 0 0-16,1 0-1 0,3 0 0 15,3 0-1-15,0 0 2 0,1 0 0 16,2 0 2-16,-2-3-1 0,2 2 2 16,-5 0-2-16,1 1 2 0,-6 0-1 15,0 0 2-15,-5 0 7 0,-5-2 0 16,-7 1 2-16,-5-1 2 0,-5 2-3 15,-5-2 4-15,1 2 5 0,-6 0 9 16,0-1 5-16,0 1 0 0,2-2-1 16,-1 1-5-16,1-1-4 0,-2 1-2 0,0-1-5 15,1 1 0-15,-1 0-5 0,0-1 0 16,0 0-3-16,0 1-2 0,0-1-1 16,0 1-3-16,2-1-3 0,-2 0-5 15,0 1-6-15,0 1-4 0,0-1-15 16,0 1-45-16,0 0-80 0</inkml:trace>
  <inkml:trace contextRef="#ctx0" brushRef="#br0" timeOffset="88312.6523">27192 4556 281 0,'0'0'45'16,"0"0"-12"-16,0 0-9 0,0 0-11 15,0 0-6-15,0 0-2 0,0 0 1 16,0 0-1-16,0 0-2 16,0 0-2-16,-2-13 0 0,1 13-1 0,1-2 0 15,0 2 0-15,0-1-3 0,0 1-2 16,0-2-1-16,0 2-1 0,0-1 3 15,0-1 2-15,3-1 1 0,7 0 1 16,0 2-2-16,0-1-3 0,0 2 2 16,-4 0-4-16,5 0 0 0,-6 0 1 0,-1 0 0 15,1 0 3-15,-4 2 2 0,0 2 1 16,1-1 2-16,-2 7 3 0,-3 0-2 16,-9 2 2-16,-5 3 0 0,-2-4 1 15,0-2 2-15,2-1 0 0,3-4-1 16,-3-1 1-16,0-1-1 0,6-2 2 0,-10 0 0 15,10 0 1-15,-2 0-1 16,-3-2-3-16,6-2 0 0,-3-4-2 16,5 3 0-16,0-3-1 0,2 0-1 15,3 4-1-15,2-1-1 0,1-3-3 0,0-1 0 16,4-4-3-16,8-1 1 0,4 4-1 16,4 6-4-16,2 3-4 0,2 1 1 15,1 0 0-15,-1 1 8 0,1 5 4 16,-2 0-1-16,0 2-4 0,0 1-3 15,-8-3-2-15,-2 0 0 0,-6 0-1 0,-4-3 4 16,3 3 0-16,-5-1 9 0,1-2 4 16,-2 6 4-16,0-1 6 15,-5-1-1-15,-6 2 1 0,-7-1 0 16,-1-3-4-16,-7-1 4 0,8-1-1 0,-1-2-2 16,-1-1 1-16,6 0-6 0,-4-1-1 15,2-3 3-15,7-1-1 0,-2-1 0 16,5 1-4-16,-1-2-4 0,2-1-2 15,4 4-2-15,-1-7-2 0,2 5-2 16,0-4 0-16,0 0-1 0,6 2-2 0,1 3 1 16,2 0-1-16,0 0 1 0,1 5 3 15,1-1 2-15,1 1 1 0,7 0 2 16,-9 0 1-16,9 4-4 16,-5 1 2-16,-2-2-5 0,2 3 0 0,-5-2 0 15,-1 3 1-15,1-3 2 0,-6-1-1 16,0 0-1-16,-3-3-1 0,0 0 2 15,0 0 3-15,0 7 6 0,0 0 0 16,-9 2 2-16,-5 0 1 0,-2-1-3 16,-3-2 3-16,5-2 1 0,-3 0 0 0,6-3-1 15,-3-1 2-15,1 0 3 0,1 0-1 16,1 0 1-16,1-1-1 0,1-3-2 16,3 1-1-16,0-3-2 0,5 2-2 15,-2-1-2-15,2-5-4 0,1-1 2 16,2-3-2-16,3 0 0 0,5 4 0 0,-4 4-1 15,1 0-2-15,2 1-1 16,2 2 0-16,-1 2-1 0,1-1 1 16,0 2 4-16,-1 0 0 0,0 0 0 15,0 0 3-15,-1 2-2 0,-2 2-1 0,1 1 1 16,-4-4 0-16,-1 2 2 0,-3-3-2 16,0 0 2-16,0 7 2 0,0 1-2 15,-2 3 0-15,-6 1 2 0,-4-3-1 16,-1-1-1-16,-7-1-1 0,-2 0-10 15,-1-3-12-15,0-1-36 0,3 0-34 16,-2-3-91-16</inkml:trace>
  <inkml:trace contextRef="#ctx0" brushRef="#br0" timeOffset="89692.7962">27126 4640 61 0,'0'0'13'16,"0"0"-2"-16,0 0-2 0,0 0-2 15,0 0-1-15,0 0-1 0,0 0-3 0,0 0 1 16,0 0 0-16,0-6 2 0,0 6 2 16,0 0 3-16,0 0 6 15,0 0 5-15,0 0 1 0,0 0 1 16,0 0-3-16,0 0-2 0,0 6 1 0,0 1-2 16,0 6-2-16,0 4 0 0,2-2-3 15,-1 2-2-15,2-1-1 0,-1 2-1 16,1 2 0-16,0 4 0 0,-2-1-4 15,2-2-2-15,0 2-2 0,1-2-1 16,-1 2 2-16,0 0 0 0,1-1 1 0,1 1 2 16,0 2-3-16,0-3 0 0,0 1-1 15,0 1 1-15,-2 2 8 0,0 2 12 16,-2 4 2-16,-1 1 5 0,0 2-7 16,0 0-7-16,0 1-4 0,0 2-2 15,-1 0 1-15,-4 3-4 0,2 3-1 16,0 0-3-16,-1 2 0 0,1 0-1 15,0 1 3-15,2-1-2 0,0 0 0 16,1-2 3-16,0-2-2 0,0 1 3 16,0-2-4-16,0 0-2 0,1-2 0 0,2-2 1 15,1 1 1-15,3-2-2 0,-2 0 2 16,0 2-2-16,1-1 0 0,0 1 1 16,1-1 0-16,-1 1-2 0,0-2 4 15,0 0-4-15,1-1 1 0,1 1 5 16,0-1-4-16,-1 2 3 0,0-2-3 0,0 1-2 15,-1-1 2-15,-1 0-2 16,-1 1 2-16,2 1 0 0,1 2 0 16,-1 2 0-16,-1 2 0 0,1 1-2 15,0 0 2-15,1 0-2 0,-1-1 2 0,0-1-1 16,0-2 0-16,0 4 3 0,-1-2-2 16,2 0 2-16,-1 3 0 0,0-2-2 15,-2 3 0-15,2-1-2 0,0 1 2 16,-2 1-1-16,1 0 1 0,-1-2 0 15,-1 0 0-15,1-3 0 0,-1-1 1 0,0-1 4 16,1-1-4-16,-1-1 2 0,0-4-2 16,0 0-1-16,0-3 0 15,0-3-1-15,0 0 1 0,1-4-1 16,-1 2 1-16,2 0 0 0,-2-1 1 0,2 3-3 16,-2 1 1-16,0-2 0 0,0 1 1 15,1-1-1-15,-1-2 1 0,0 3-1 16,2-3 2-16,-2 1-1 0,0 0 0 15,0-2 1-15,0 2-1 0,0-2 4 16,0 1-3-16,1-2 3 0,1 0-4 0,0 1 0 16,-2-1 0-16,1-2 0 0,-1 2 0 15,0-3-1-15,-1 1 1 0,1 1-1 16,0-1 1-16,-2-5-1 16,1 2 1-16,-2-2 0 0,1-2-1 0,2 4 1 15,-2 0 0-15,0-5-1 0,2 5 1 16,0-2 0-16,-1-4-1 0,1 4 1 15,-2-5 0-15,-1-7 0 0,2 7 0 16,-2-5-1-16,0 0 1 0,1 0 0 16,-1-6-1-16,0 0 0 0,0 6 1 0,0-2 0 15,0 3 0-15,0-1 1 0,0-6-1 16,0 0-1-16,0 0 1 0,0 1-1 16,0 1 0-16,0-1 0 0,0 1-1 15,0-1 1-15,0 1 0 0,0-1-1 16,0 1-3-16,0 0-1 0,2-1-2 0,-2 1-11 15,0-2-20-15,0 0-33 16,0 1-58-16,0-1-118 0</inkml:trace>
  <inkml:trace contextRef="#ctx0" brushRef="#br0" timeOffset="91191.7903">27192 4532 3 0,'0'0'2'0,"0"0"0"0,0 0 5 15,0 0-2-15,0 0 4 0,0 0-2 16,0 0 1-16,0 0 0 0,0 0 3 16,0 0 1-16,-28 43 1 0,19-40 7 15,5-1 1-15,-2-1-2 0,-4 0-3 16,4-1-4-16,0 0 2 0,-5 0 4 15,7 0 2-15,-2 0 0 0,-3-1-5 16,6-2-3-16,0 0-5 0,-1 0-3 16,3-3-5-16,1 0-3 0,0-6 2 0,0-4-4 15,8 1 1-15,2-2 2 0,2 3-7 16,-2 6 4-16,2-2-1 0,-1 5-2 16,-1 0 4-16,5-1 0 0,-4 3-1 15,-5 1-4-15,6 2-4 0,-6 0-3 16,5 0 0-16,-1 0 8 0,-1 3 2 15,1 2 3-15,-4 1-2 0,0 0 3 16,-5-3-2-16,1 8 4 0,-2-1 3 16,0 4 2-16,-8 4 2 0,-2-3-2 15,-3-1 4-15,0 0-4 0,-1-4 3 0,-1 1 1 16,-1-2-1-16,-1 0 0 0,0-1 1 16,3-4 6-16,-1-1 8 0,6 0 11 15,3-3 2-15,-5 0-5 0,5 0-6 16,-4 0-3-16,1-4-1 0,-1-2 0 15,3 0-3-15,2-2-5 0,-1 1-7 0,5 2-4 16,0-4-2-16,1 3-2 0,0-6-4 16,1-3-1-16,5 2 0 15,1 1-3-15,2 2 4 0,2 0-3 16,-2 4 2-16,4-2 0 0,-1 6 0 0,-2 0-2 16,0 2 1-16,3 0 2 0,2 0 3 15,-6 0 4-15,5 6 0 0,-4 2 0 16,-3-2-2-16,2 3 1 0,-4-3 1 15,0 2-2-15,-1 1 1 0,0 0 0 16,-1 1 1-16,-3 1 0 0,0 5 1 0,0-3 2 16,-7 5 0-16,-2-4 1 0,-2-2 3 15,1-4 4-15,-3-3 0 0,-1 2 6 16,3-6 4-16,-5 2 7 16,6-3 2-16,-2 0-3 0,-3 0-5 0,2-7-13 15,-6-2-1-15,9 1-6 0,-2-1-1 16,2-2 1-16,4 2 0 0,-3-3-1 15,6 3-1-15,2-2-1 0,1-4-2 16,0 2-1-16,4-4 0 0,7 2-5 16,1 1 5-16,5 2-2 0,0 3 3 0,-4 2 1 15,3 3-1-15,-6 2 1 0,2 1 2 16,2 1-2-16,-2 0 1 0,6 0 1 16,-7 0 0-16,6 3 0 0,-6 3-1 15,2 3 3-15,0 4-4 0,-2 0 2 16,-2 2-5-16,-3 2-4 0,-1-4-3 15,-4 4-7-15,-1 3-12 0,-6-2-33 16,-6 8-30-16,-5-5-95 0</inkml:trace>
  <inkml:trace contextRef="#ctx0" brushRef="#br0" timeOffset="92328.8079">24865 3451 61 0,'0'0'38'0,"0"0"-1"0,0 0-2 16,0 0-4-16,0 0-8 0,-29 77-8 15,16-54-4-15,-2 0-4 0,-2 3-3 16,-3 2 0-16,-1 3-2 0,-2 3-1 16,-1 3-2-16,-1 1 1 0,-2 4 3 15,2 2-3-15,-2 1-3 0,-1-1-6 0,4-3-3 16,1-1 3-16,2-5 8 0,3-2 8 16,-1 0 0-16,3-2 0 0,0-5-3 15,3-3-4-15,3-9 2 0,3-4-2 16,5-5 0-16,2-5 1 0,-1 0-1 15,1 0-1-15,0 1-1 0,0-1-3 0,0 0-18 16,0 0-22-16,3-8-20 16,9-7-26-16</inkml:trace>
  <inkml:trace contextRef="#ctx0" brushRef="#br0" timeOffset="92820.3428">25437 3451 310 0,'0'0'60'16,"0"0"-16"-16,0 0-12 0,0 0-11 16,0 0-7-16,0 0-4 0,0 0-4 0,0 0 0 15,0 0-5-15,0-1-1 0,0 1-3 16,0 0-3-16,-2 0 1 0,-6 7 1 16,-3 7 0-16,-2 4 3 0,-2 4 0 15,1 4-1-15,-2 3 0 0,-2 4-1 16,-3 6 2-16,-5 7 4 0,-3 5-2 0,-3 7 1 15,-3 6-4-15,-1 4-2 16,0 3-3-16,-2 4-8 0,0-4 5 16,1-1 1-16,3-3 7 0,-1-9 4 15,2-3 0-15,1-6 2 0,3-8-3 0,1-3 2 16,4-6-2-16,1-4-1 0,4-5-1 16,2 1-1-16,2-4-1 0,2-3-3 15,2 3 1-15,-1-2-5 0,2 0-9 16,0 2-3-16,1 0-2 0,-1 1 4 15,1 2-1-15,0 2-9 0,0-1-14 0,0 0-16 16,0-1-5-16,2-5-3 16</inkml:trace>
  <inkml:trace contextRef="#ctx0" brushRef="#br0" timeOffset="93372.9483">26181 3307 141 0,'0'0'28'16,"0"0"-7"-16,0 0-8 0,0 0-7 16,0 0-6-16,0 0-2 0,0 0 1 15,0 0 14-15,0 0 15 0,0 0 11 16,4 32-2-16,-4-3-15 0,-7 4-3 0,-3 7-7 15,-8 6 0-15,-2 8 2 16,-5 8-6-16,-5 8-7 0,-5 6 0 16,-5 6-2-16,-3 6-14 0,-5 4 5 15,0 1-2-15,-2 1-6 0,-1-1 11 0,2-5-7 16,-2-3 6-16,3-3 2 0,1-5 4 16,3-2 4-16,4-9-3 0,4-3 4 15,4-8 4-15,5-2-1 0,1-6 2 16,5-5-2-16,-1-6-3 0,6-1 0 15,1-4-2-15,0-4 2 0,2-1 0 0,1-2-2 16,1-1-1-16,5-8 0 0,0-2-1 16,2-3-3-16,3-6-4 15,-1 2-6-15,1-2-4 0,-1 0-10 16,1 0-11-16,-1 1-19 0,2-5-13 0,-1 0-15 16</inkml:trace>
  <inkml:trace contextRef="#ctx0" brushRef="#br0" timeOffset="93895.841">27293 3253 11 0,'0'0'18'0,"0"0"2"0,0 0 10 16,0 0 7-16,0 0 7 0,0 0 3 0,0 0-2 16,0 0-10-16,-13 97-6 15,-6-61-9-15,-4 6-5 0,-3 8-3 0,-6 10-3 16,-5 8 3-16,-6 8-6 0,-6 9-5 16,-4 6-3-16,-4 7-6 0,-2 5 0 15,0 6 5-15,1 5-2 0,-1 0 3 16,-2 1-2-16,0-3 0 0,1-3-1 15,2-2 0-15,2-5 1 0,3-7-1 0,4-4 0 16,4-7-4-16,2-4 0 0,7-7 1 16,2-6 2-16,6-9 4 0,3-8 3 15,7-11 0-15,6-15 2 16,4-10 5-16,7-8 1 0,1-6-5 0,0-2-13 16,4-16-10-16,11-9-7 0,4-9-19 15,1-4-24-15,3 1-58 0</inkml:trace>
  <inkml:trace contextRef="#ctx0" brushRef="#br0" timeOffset="94417.2947">28249 3356 310 0,'0'0'50'16,"0"0"-14"-16,0 0-18 0,0 0-10 16,0 0-8-16,0 0-3 0,0 0-6 15,0 0-4-15,0 0 3 0,0-12 4 0,0 12 5 16,-2 13 5-16,-2 8 1 0,-3 8-4 16,-1 7 0-16,-3 5 2 0,-4 5-1 15,-2 8 0-15,-3 5-1 0,-5 3-2 16,-2 6 1-16,-4 4-2 0,-2 5 2 15,-3 3-2-15,-4 4-2 0,0 3 2 0,0-3-7 16,0 1 3-16,2-1 1 16,2-4 2-16,1-1 6 0,0-1-3 0,2-2-4 15,1-5 3-15,3-2-2 16,0-5 2-16,3-3 5 0,2-5-4 0,1-2 0 16,2-4-6-16,0-3-5 0,1-5-5 15,3-4-17-15,2-3-5 0,2-6-13 16,2-3-8-16,3-9-4 0,5-7-1 15</inkml:trace>
  <inkml:trace contextRef="#ctx0" brushRef="#br0" timeOffset="95021.1269">29401 3462 62 0,'0'0'1'0,"0"0"0"0,0 0 5 15,0 0 11-15,0 0 10 0,-35 82-4 0,20-39-3 16,-3 4-4-16,1 4-7 0,-5 2 3 16,2 5 5-16,-6 6-6 0,-3 3-4 15,-2 5-3-15,-2 4-6 16,0 5-2-16,-4-1 1 0,0 3 4 0,-2 0 1 16,0-1-1-16,-1-2-1 0,1-1-1 15,1 0-5-15,0-3 4 0,1-1-1 16,2-3 5-16,1-4 4 0,0-1-5 15,1-6 1-15,1-3-4 0,3-5-2 16,5-7 1-16,5-8-2 0,2-6 3 0,5-5-1 16,3-9 1-16,4-3 2 0,0-6-1 15,2 2-1-15,-1-1 2 16,1-1-3-16,-2 2-4 0,4-7 0 0,0 2-8 16,1-6-4-16,-3 0-4 0,3 0-6 15,0 1-1-15,-1 0-9 0</inkml:trace>
  <inkml:trace contextRef="#ctx0" brushRef="#br0" timeOffset="95459.9578">29841 4289 128 0,'0'0'37'0,"0"0"-3"0,0 0 2 15,-41 82 6-15,22-53-4 0,-2 6-3 0,-6 6-11 16,-4 4-12-16,-2 6-9 0,-2 4-2 16,2 2-3-16,-1 4-2 15,1 3 2-15,-2 6 0 0,2 3 4 16,-3 2 3-16,-3 2 0 0,-1 0-1 0,-1-2-9 16,-1-2 0-16,5-6-1 0,2-3 4 15,4-8 2-15,7-5 1 0,3-8-1 16,3-5 1-16,5-8-1 0,1-5 0 15,5-8-2-15,3-9-2 0,2-4-3 16,2-4-3-16,0 0-7 0,0 0-15 0,0 0-28 16,0 0-14-16,6-7-26 0</inkml:trace>
  <inkml:trace contextRef="#ctx0" brushRef="#br0" timeOffset="95718.4681">29546 5129 176 0,'0'0'62'0,"0"0"-7"0,-38 79-8 0,24-51-5 16,-2 3-4-16,0 1-13 0,-1 1-8 0,-2-1-8 15,3 3-5-15,-3-2-6 16,2 1 1-16,-1-2-2 0,4-2-4 16,-2-3-8-16,4-4-20 0,4-8-47 15,1-6-52-15</inkml:trace>
  <inkml:trace contextRef="#ctx0" brushRef="#br0" timeOffset="97157.6536">27612 8769 124 0,'0'0'36'0,"0"0"-12"0,0 0-8 16,0 0-4-16,0 0-5 0,0 0-2 16,0 0-2-16,0 0-3 0,21 83-1 15,-17-66-5-15,2 1-7 0,-2 1-23 16,0 1-32-16</inkml:trace>
  <inkml:trace contextRef="#ctx0" brushRef="#br0" timeOffset="97821.8103">27657 9311 3 0,'0'0'7'16,"0"0"1"-16,0 0 3 0,94-18 1 15,-65 8 0-15,0 1-2 0,3-3 0 16,0 0-3-16,2-1-6 0,0-2 2 15,-2 4-6-15,-1-1 1 0,-2 1-3 0,-3 0-1 16,0 3-5-16,-3 1-16 0</inkml:trace>
  <inkml:trace contextRef="#ctx0" brushRef="#br0" timeOffset="113257.3578">24881 7351 209 0,'0'0'52'0,"0"0"-11"0,0 0-10 0,0 0-11 15,0 0-2-15,0 0-3 0,0 0 1 16,0 0-4-16,0 0-4 0,-9-85-5 0,10 70 1 16,2 5-4-16,2-3 2 0,-1 6-1 15,0-1 0-15,1 1-2 16,2-2-1-16,3 1 1 0,-4 0-7 0,4-1 6 16,-1 3-6-16,-2-1 3 0,0 4 1 15,-2 1-1-15,4-1 2 0,-3 1 0 16,-1 0 2-16,1 2-1 0,-1 0-2 15,5 0 1-15,1 0 2 0,2 7-3 16,-2 3 4-16,-2 1-1 0,1 5 0 0,0 0 2 16,-4 1 0-16,-2-5 1 0,-2 6 1 15,-2 0 2-15,0 1 1 0,0 8 1 16,-6-3 4-16,-4 0-2 0,-5 0-1 16,-1 2-2-16,-2-2-1 0,-3-1-1 15,2-3 2-15,1-3 2 0,5-7 2 16,4-2 5-16,6-5 4 0,3-3-1 15,0 0 1-15,0 0-3 0,0 0-6 16,-1 0-3-16,-2 0-4 0,0-4-4 16,0-6-1-16,3-3-3 0,0-1 1 0,6-3-1 15,7 4 2-15,-5 3-2 0,6 3 2 16,-5 4 0-16,5 1 0 0,4 2 0 16,1 0 0-16,6 10-1 0,-2 3 3 15,-3 4 1-15,2 3-2 0,-3 2 2 16,-3 1-2-16,-2 1 1 0,-4 1 0 15,-1 0 1-15,-4 0 0 0,-3-1 2 16,-2-1 0-16,-2-1 1 0,-10-4 3 16,-6-2 0-16,-6-2 1 0,-5-4 2 15,-3-2-3-15,-1-4-1 0,-1-4-2 0,2 0-3 16,4-7-2-16,3-4-9 16,5-6-27-16,5-4-74 0,4-5-128 0</inkml:trace>
  <inkml:trace contextRef="#ctx0" brushRef="#br0" timeOffset="113792.8523">25378 7216 552 0,'0'0'36'0,"0"0"-20"0,0 0-4 16,0 0-9-16,0 0-5 0,0 0-1 16,0 0-5-16,0 0-1 0,0 0 3 15,0 0 3-15,-3-12 2 0,22 14-1 16,3 1 0-16,4 1-2 0,0-1-1 15,0-3-2-15,1 0-5 0,-1 0-2 16,1 0 1-16,-1-2 0 0,-2-1 3 16,-1-1 2-16,-7-1 2 0,-2 0 3 0,-5 3 5 15,-3-4 1-15,1 0 8 0,-4 1-1 16,0 2 6-16,-3-4 0 16,0 2 3-16,0-4 3 0,-2 0-5 0,-5 0-1 15,2 4-4-15,-4 1-4 0,1-1-2 16,4 3-2-16,-7 0-1 0,5 2-2 0,-6 0-2 15,-2 4 0-15,2 5-1 16,-2 5 0-16,2 4 1 0,3 5 4 16,1 4-4-16,1 3 3 0,2 5-3 15,1 5-1-15,1 2 1 0,2 5-3 0,1 3 1 16,0 3-4-16,0 1 1 0,0-3-3 16,0-2 2-16,0-5-2 0,2-6-3 15,1-6-4-15,0-4-15 0,0-8-17 16,0-3-33-16,-1-7-36 0,-2-5-52 15</inkml:trace>
  <inkml:trace contextRef="#ctx0" brushRef="#br0" timeOffset="114312.4143">25315 7614 253 0,'0'0'8'0,"0"0"-3"0,0 0-3 16,0 0 1-16,0 0-3 0,88-20 0 0,-59 11 0 16,1 0-3-16,2-2 0 0,0-1-3 15,1-2-5-15,0-1-2 0,0-2-1 16,-1-1 2-16,-1 0 5 0,-2 0 6 16,-2-2 2-16,-3 0 0 0,-3 0 2 15,-1 2 3-15,-4 1 4 0,-6 4 6 16,-1 1 12-16,-5 4 21 0,1-1 6 15,-1 0 5-15,-3 5-6 0,1-1-10 16,-2-2-11-16,0 4-2 0,0-4-6 16,0 3-4-16,0-1-4 0,-2 1-4 0,1 0-3 15,-1 1-5-15,2 3-2 0,-2-1-2 16,2 1-2-16,-2 0-2 0,1 0 1 16,-4 0-1-16,-2 6 0 0,-2 7 1 15,-1 6 0-15,3 4-1 0,4-1 1 16,2 1-1-16,1 1 0 0,0-1 0 0,7 0 0 15,4-2 1-15,2 0 0 16,5-2 0-16,-1-1 1 0,5-1-1 16,1 0 2-16,0-2 0 0,2-3 1 15,-2 0-1-15,0-3 0 0,-8-2 2 0,-3 0-1 16,-3-3-1-16,-6-2 1 0,3 5-2 16,-3-4 1-16,-2 2 0 15,1 7 1-15,-2 2 0 0,-9 6 0 0,-8 5 0 16,-7-2-2-16,-5-2-3 0,-7-3-9 15,-4-2-27-15,1-4-52 0,0-6-90 0,2-3-110 16</inkml:trace>
  <inkml:trace contextRef="#ctx0" brushRef="#br0" timeOffset="114496.4827">25848 7360 537 0,'0'0'21'0,"0"0"-7"0,0 0-8 16,0 0-4-16,71-81-3 0,-42 68-2 15,1 3-3-15,-1 0-8 0,4 4-24 16,-1 2-84-16,0 1-149 0</inkml:trace>
  <inkml:trace contextRef="#ctx0" brushRef="#br0" timeOffset="115940.1267">27631 8720 235 0,'0'0'43'0,"0"0"-9"16,0 0-8-16,0 0-5 0,0 0-1 16,0 0 1-16,0 0 6 0,0 0 2 15,0 0-4-15,0 0-3 0,2-73-7 16,-2 71-5-16,0 2-5 0,0-2-1 0,0 1-3 15,0 1-1-15,0-2 0 16,0 2 0-16,0 0-1 0,0 0 1 16,-3 5-1-16,-2 3-2 0,2 2 2 15,1-1 0-15,-1 1 1 0,1 3 1 0,1 6 3 16,-1 1-2-16,2 4 1 0,0 0-1 16,0 2 1-16,0 0-1 0,0 4 4 15,3 2-3-15,0 3 2 0,-1 3-2 16,-1 0 0-16,-1 2-2 0,0 2 0 15,0 1 2-15,0-1-2 0,-3 2 2 0,0-1-1 16,-1-4-2-16,0-4 0 0,1-10 0 16,1-6-2-16,2-5 2 15,0-8 0-15,0 0-1 0,0-6 2 16,0 0-1-16,0 0 0 0,0 1 1 0,0 1 0 16,0 0 1-16,0-2-1 0,13 0-2 15,0-10-1-15,6-2-2 0,-3-1-6 16,-2-1-4-16,-3 4-12 0,-1-1-18 15,0 2-18-15,-3 0-19 0,2-1-9 16,-3 4 3-16,2 0-1 0</inkml:trace>
  <inkml:trace contextRef="#ctx0" brushRef="#br0" timeOffset="116409.5515">27249 9283 269 0,'0'0'39'0,"0"0"-17"0,0 0-14 0,0 0-5 16,0 0-4-16,0 0 1 15,0 0 2-15,0 0-3 0,0 0 1 16,0 0-4-16,96-18-3 0,-76 17-1 0,-3-1 0 16,8 0 2-16,-3-2 0 0,-2-2-4 15,-1 0-13-15,-2-1-28 0,0 0-24 16,-3 3-48-16</inkml:trace>
  <inkml:trace contextRef="#ctx0" brushRef="#br0" timeOffset="116948.3264">27304 9269 308 0,'0'0'44'0,"0"0"-14"0,0 0-14 16,0 0-11-16,0 0-3 0,0 0 1 16,0 0 1-16,0 0-1 0,0 0-1 15,67-12 1-15,-40 10-2 0,4 0 2 16,-1-1-2-16,0-2 3 0,4 0-3 15,-1 2 1-15,2-2 0 0,1 2 1 0,0 0-2 16,0-1-1-16,2 3 0 0,-1-1 0 16,2 0 1-16,1 0-1 15,3-2 1-15,-1 0-1 0,1 0-1 16,-1 0 1-16,-1-1-2 0,-1 0 2 0,-2-1-1 16,-4 0-3-16,0 0 4 0,-4 0-3 15,-3 1 3-15,-2-2-2 0,-9 4 0 16,0-2-1-16,-7 4-4 0,-5-1-1 15,2 0-3-15,-6 2-5 0,0-1-16 16,0 1-38-16,0 0-37 0,0 0-61 0</inkml:trace>
  <inkml:trace contextRef="#ctx0" brushRef="#br0" timeOffset="117499.609">27990 8848 16 0,'0'0'21'0,"0"0"5"0,0 0 5 0,0 0-1 16,0 0-5-16,0 0-4 0,0 0 2 16,0 0 4-16,0 0 6 15,-3-2 2-15,-8 14-1 0,-3 6-4 16,1 0 0-16,-3 4-1 0,-2 2-3 0,0 4-4 16,-3 2-6-16,-2 2-7 0,-2 6-1 15,-6 4 1-15,-4 5 1 0,-5 7-5 16,-3 3-1-16,-3 6-2 0,-1 0-4 15,1 0 1-15,4-3-3 0,1-1 2 16,1-6-1-16,5-6 3 0,4-7 0 0,5-8 0 16,8-11 0-16,7-9 1 0,6-7 0 15,5-5 0-15,-1 0-9 16,1-2-16-16,6-14-19 0,10-9-27 0,7-11-32 16,1-2-41-16</inkml:trace>
  <inkml:trace contextRef="#ctx0" brushRef="#br0" timeOffset="121949.9303">18259 13159 24 0,'0'0'5'0,"0"0"0"16,0 0-1-16,0 0 3 0,0 0 2 16,0 0 3-16,0 0 4 0,0 0 7 15,0 0 5-15,0 0 8 0,-10-8 3 16,10 8-1-16,0 0 1 0,-3 0-5 15,3 0-4-15,0-1-5 0,-1 1-2 0,1 0-5 16,-2 0-2-16,2 0-2 0,0 0-3 16,-1 0-2-16,1 0-3 15,0 0-1-15,-2 0-3 0,2 0 0 16,0 0 0-16,0 0-1 0,0 0 0 0,0 0 1 16,-1 0-1-16,1 0 0 0,0 0-1 15,0 0-1-15,0 0 0 0,0 0-4 16,0 0-3-16,0 0 0 0,0 0 0 15,0 0 0-15,0 0-4 0,0 0-10 16,3 0-21-16,1 0-35 0,2 4-34 0</inkml:trace>
  <inkml:trace contextRef="#ctx0" brushRef="#br0" timeOffset="125128.7937">10443 12387 16 0,'0'0'12'15,"0"0"-3"-15,0 0 2 0,103 10 1 16,-71-7-5-16,-2 0 5 0,3 0 1 15,-1-2 0-15,0-1 2 0,-2 0 3 16,6 0 2-16,-1-1-1 0,6-4-2 0,2 1-8 16,2-4-4-16,2 1-1 0,0-1-2 15,0-1 0-15,1 1 2 0,0-1-3 16,0 1 2-16,1 1 0 16,-1-2 1-16,1 1 0 0,-2-1 1 0,0 2 0 15,-3-1-3-15,-3 2 0 0,3 2 0 16,-3 0-1-16,0 1 0 0,-2 0-3 15,4 0 2-15,-2-1 0 0,1 0 1 16,1-2 0-16,-1 0-1 0,3-3-2 16,-3 2-1-16,-2-3 0 0,-2 2-4 0,-2-2 1 15,-4 3-4-15,-2-4-1 0,-1 2-8 16,-4 0-8-16,-1 1-5 0,-5 2-2 16,-3 5-11-16</inkml:trace>
  <inkml:trace contextRef="#ctx0" brushRef="#br0" timeOffset="126151.9534">11409 10613 14 0,'0'0'25'0,"0"0"2"16,0 0 0-16,0 0 6 0,0 0 1 15,0 0-6-15,0 0-4 0,0 0-8 16,0 0-5-16,-1-17-5 0,1 17-4 15,0-3-1-15,0 3-1 0,-2-1 5 16,2 1-1-16,0 0 3 0,0 0-2 0,0 0 3 16,0 0 0-16,0 4 1 0,0 3-1 15,0 1 3-15,2 4-1 16,2-2 2-16,-1 5 1 0,0 3 2 0,0 7 8 16,-2 1 4-16,2 4 0 0,-3 4-4 15,3 6-10-15,-2 6-5 0,1 2-4 16,-1 5-1-16,1 2-2 0,-1 4 0 15,-1 2 6-15,2 0-5 0,-2-1 1 16,1-2-1-16,1-4-2 0,3-2-1 0,-2-4 0 16,3 0 2-16,0-5-2 0,-2-3 1 15,2-3-1-15,-2-5 1 0,3-5 0 16,-1-4 0-16,-1-6 0 0,-1-2-1 16,0-2 0-16,0-5 1 0,2 6 0 15,-3-6-1-15,2 2 1 0,-4-1-1 16,5 1 4-16,-3 1-5 0,0-2 3 15,2 2-5-15,-3-7 1 0,-1 2-1 16,-1-6 0-16,2 4-3 0,-1 0-2 16,-1 0-2-16,3 1 0 0,-3-5 2 0,0 0-1 15,0 0 2-15,0 2-3 0,0 4-4 16,0 0-2-16,0-1 1 0,0 0-4 16,0-5 4-16,0 0-6 0,0 0-25 15,0 2-18-15,0-2-9 0,0 0-19 16</inkml:trace>
  <inkml:trace contextRef="#ctx0" brushRef="#br0" timeOffset="126916.8229">11477 11991 82 0,'0'0'21'0,"0"0"-7"0,0 0-6 0,0 0-3 16,0 0-3-16,0 0 1 0,0 0-3 16,0 0 6-16,0 0 3 15,-22-76 9-15,21 66 1 0,-2 1 0 16,0-2-4-16,2 2 1 0,-1 0 5 0,1 4 0 16,-3-5 2-16,2 5-2 0,1 1-1 15,-1-6 0-15,1 6 3 0,-1 0 1 16,1 0 0-16,1 4 0 0,-3-5-3 15,0 1 0-15,3 0-4 0,-3 1-3 16,3 3-4-16,0-2-5 0,0 2-5 0,0 0-2 16,0-2 0-16,0 2 1 0,0 0 3 15,0 0 1-15,0 13 2 0,3 2 2 16,6 6-4-16,-3 0 4 16,2 2-3-16,-2 0-1 0,1 1 1 0,1 0-2 15,0 1 0-15,-1-4-2 0,2 2 2 16,-2-3-2-16,2-1 0 0,-3-1 0 15,-2-5 0-15,2 0-2 0,-3-3 1 16,1-1 0-16,0 1 2 0,-1-1-1 16,0 2 0-16,0-6 0 0,-3-1 1 0,0-4-1 15,0 0 0-15,0 0 2 0,3 2 0 16,-3-1 1-16,1 0 1 0,-1 2 1 16,2-3-3-16,-2 0 0 0,0 0-2 15,1 0-1-15,-1 0 1 0,0 0 1 16,2 0-1-16,-2-3 1 0,0 2-1 0,1 0-1 15,-1-1 1-15,0 0 0 16,0 1-1-16,0 0 0 0,0-1-1 16,2-3 1-16,-2-2 0 0,1-6 1 15,1 3-1-15,1-2 0 0,2-5 0 0,-2 1 1 16,3-6 0-16,-2 1-4 0,2 0 0 16,0-2 0-16,2 0 1 0,1 2 2 15,-3 0-1-15,3-1 2 0,-2 3-3 16,-3 5-2-16,2-1 4 0,-3 6-5 15,-2 4 6-15,1 0 1 0,-2 5 0 0,0-1 0 16,0 1 0-16,0-1-1 16,1-1 0-16,-1 1 0 0,0-1 2 15,0 2-2-15,0-1 0 0,-1 1 0 16,-8 0 0-16,-1 0 0 0,-7 0 0 0,-1 6 4 16,-2 1-4-16,1 2 4 0,2-1-6 15,-2 1-7-15,2 0-8 0,-1-1-27 16,1-1-34-16,-2 1-55 0,6-4-73 15</inkml:trace>
  <inkml:trace contextRef="#ctx0" brushRef="#br0" timeOffset="127640.3528">11402 10589 94 0,'0'0'28'0,"0"0"-2"16,0 0 1-16,0 0-2 0,0 0-6 16,0 0-6-16,0 0-6 0,0 0 1 15,0 0 4-15,0 0 7 0,19-16 3 16,-19 34-3-16,0 6-1 0,-2 0-4 15,-4 3-2-15,-5 0-2 0,5 1-2 0,-3-1-2 16,-2 0-2-16,5-2 1 0,2-7 2 16,-1-3-3-16,2-4 1 15,-1-2-2-15,1 0 2 0,3-4-2 16,-1-1 3-16,1-4 1 0,-3 0 3 0,3 0 6 16,0 2 0-16,0-1 4 0,-1-1-2 15,1 0-5-15,0 0-4 0,0 0-5 16,0 0-2-16,0-12-1 0,0-3-1 15,0-6 0-15,4-1 0 0,0 3 1 16,2-4 0-16,0 2 0 0,1-3-1 0,1 0 0 16,0 2-2-16,-4 5 2 0,2 0 1 15,-3 8 0-15,-3 4 2 0,3-5-2 16,-2 5 1-16,1 1-1 0,-1 0 1 16,-1 4-1-16,0-2-1 0,0 2-1 15,0 0-1-15,3-2 0 0,-3 2 0 16,1 0 1-16,2 0 2 0,2 5-1 15,2 5 1-15,2 7-1 0,1-3 0 16,-2 2 1-16,1 1-1 0,1 1-1 16,-1 1 0-16,1-1 0 0,1 0-1 0,-2 1 0 15,-3-7-1-15,3 0-1 0,-5-3-2 16,2 1-1-16,-2 1-7 0,-1-2-17 16,1 0-21-16,-2-6-37 0,1 2-26 15,-3-5-69-15</inkml:trace>
  <inkml:trace contextRef="#ctx0" brushRef="#br0" timeOffset="128629.006">10751 11111 442 0,'0'0'50'0,"0"0"-12"0,0 0-14 15,0 0-9-15,0 0-8 0,0 0-2 16,0 0-1-16,0 0-4 0,0 0 0 16,0 0-2-16,-10-70-1 0,20 62 1 0,-1 4-1 15,7 0 0-15,0 2 1 0,1 2 0 16,3 0-2-16,-1 2 2 0,-2 3 1 16,-2 5 1-16,-1 2-2 0,-2 1 4 15,-2 4-4-15,-1 1 1 0,-5 2 1 16,-3 3-1-16,-1-1 5 0,0 3-4 0,-4-1 2 15,0-1-3-15,-2-6 0 16,2 0-1-16,1-7 4 0,1-5-2 16,1 1 0-16,1-6 0 0,-3 0 0 15,3 0 1-15,0 0-1 0,0 0 1 0,0 1-1 16,0 0-1-16,0 1 1 0,0-2 0 16,0 0 1-16,0 0 1 0,13-3 1 15,1-8-3-15,5-4 1 0,-3-1-1 16,-3-3-4-16,0-1 6 0,-3 2-7 15,0 0 7-15,-5 4-1 0,-1 1 4 16,-1 4 0-16,0-2 1 0,0 2 1 16,-3 3-1-16,0-5 0 0,0 5 3 15,0 0 0-15,0-6 0 0,0 6 1 16,0 0-3-16,0 1 0 0,0 5-1 0,0-1 3 16,0 1-5-16,0-1-2 0,0-1-1 15,0 2-3-15,0-2 1 0,0 2 0 16,0-1-2-16,-2 1-2 0,2 0 4 15,-1 0-3-15,-2 0 4 0,3 5-1 16,0 8 2-16,0 5-2 0,0 2 1 0,0 3-2 16,6 0 1-16,1-4 5 0,3-1-4 15,0 2 5-15,2-3-3 0,2 1-4 16,-2-3 1-16,2 0 1 16,-5-5-3-16,1 0 0 0,-3-4 2 0,-1-1 0 15,1 1 1-15,-4-3 2 0,3 1-1 16,-3-1-1-16,0 0 1 0,1 1-1 15,-4-4 0-15,0 0 1 0,0 0 0 16,3 1-1-16,-3-1 2 0,0 2-5 16,1-2 2-16,-1 1-2 0,0 5-1 0,-8 4-2 15,-8 1-4-15,-9 5-9 0,-2 0-13 16,-3-5-22-16,2 4-34 0,1-4-57 16,9-3-113-16</inkml:trace>
  <inkml:trace contextRef="#ctx0" brushRef="#br0" timeOffset="128833.0418">11043 11052 556 0,'0'0'34'0,"0"0"-14"15,0 0-9-15,0 0-5 0,0 0-5 16,0 0-1-16,42-90-1 0,-17 67 2 15,2 1-2-15,2-1-3 0,3 0-1 16,1 3-3-16,0 4-8 0,-1-1-37 0,-3 5-83 16,-8 5-146-16</inkml:trace>
  <inkml:trace contextRef="#ctx0" brushRef="#br0" timeOffset="130332.9023">11756 12453 162 0,'0'0'45'16,"0"0"-13"-16,0 0-9 0,0 0 2 16,0 0-4-16,0 0 2 0,0 0-3 15,0 0-8-15,0 0-7 0,0 0-5 16,-6-12-1-16,4 10-2 0,2 2-2 15,-2-2 2-15,2 2 0 0,0 0 5 16,0 0 3-16,0 0 6 0,0 0 4 0,0 7 1 16,0 5 1-16,0 6 3 15,2 2 0-15,3 7-6 0,-2 0-1 16,0 4-6-16,0 4 3 0,-2 1-1 0,2 7-2 16,0 7 2-16,-1 7-6 0,-1 5-1 15,1 9-2-15,-2 3 0 0,1 2 4 16,1 3-4-16,-1 3 2 0,3 0-4 15,3 1-2-15,-1 1 4 0,3-4-1 16,1-1 4-16,0-5-1 0,0-2 3 0,3-1 5 16,-1-1-1-16,0 0 1 0,0 1-2 15,2 0-1-15,1 5 1 0,-3 0-1 16,4 5 3-16,-5 1 1 0,-2 3-2 16,1 3-3-16,-4 4-5 0,0 4-2 15,-2 1 0-15,-1 2 3 0,0-2-2 16,1-3 0-16,-1-1-2 0,-3-6-2 15,1-3 3-15,-1-5-3 0,0-9 4 16,0-8-2-16,0-9 2 0,0-9 4 16,0-7-1-16,0-5 3 0,0-4-5 0,-1-2 0 15,-2-2-1-15,3 2 0 0,-4-1 0 16,4 2 0-16,0 0 0 0,0 4 0 16,0-1-1-16,0 2 0 0,0 4 0 15,0 3-1-15,0 0 1 0,0 2-1 16,4-2-1-16,0 2-1 0,1 0 1 15,1 3 2-15,-2 0-4 0,2 1 2 16,-2-4-6-16,0 1 1 0,-2-3 3 16,-2-3-1-16,1-1 2 0,-1-1 1 15,2-4 0-15,-2-9-1 0,1-1 3 0,-1-6 0 16,0-2 1-16,2 1 2 0,-2-6-3 16,0 0 1-16,0-7-1 0,0 0-1 15,0 0 0-15,0 2-1 0,0-1-3 16,0 1-8-16,1-1-9 0,-1-1-12 15,0 0-6-15,0 0-6 0,2 0-4 0,-1-6-6 16,2-6-11-16,-2-3-4 0,1 3-1 16,-1-5-2-16</inkml:trace>
  <inkml:trace contextRef="#ctx0" brushRef="#br0" timeOffset="130952.3154">11888 16345 331 0,'0'0'76'16,"0"0"-13"-16,0 0-11 0,0 0-12 16,0 0-8-16,0 0-7 0,0 0-4 15,0 0-7-15,0 0-8 0,-51-55-3 16,51 55-3-16,0 0-2 0,0 0 2 15,0 1 0-15,0 15 0 0,10 8 2 16,0 11-5-16,4 6 4 0,1 3 3 16,1 6-4-16,3 3 5 0,0 4-5 0,-2-1-1 15,3-1 3-15,-5-2-4 0,5-2 1 16,-3-4 1-16,-2-6-1 0,1-6 1 16,-2-3 0-16,-2-5-1 0,1-7 0 15,-6-4-1-15,-1-2 2 0,0-6 0 16,-2-4-2-16,-1 1 1 0,-3-5-2 15,0 0 2-15,0 0 1 0,1 3 2 16,1-3 0-16,-1 0-1 0,-1 0-1 16,2 0-1-16,-1-5 1 0,-1-8-3 15,2-7 3-15,-2-4 3 0,0-8-3 0,0 2 0 16,0-5 0-16,0-3-2 0,0 0 4 16,0-3-2-16,0 6 0 0,1-5 4 15,2 7-5-15,3 1 1 0,1 0-2 16,0 1 1-16,2-1 1 0,1-4-2 15,3 4 2-15,-1 0-3 0,-1 5 3 0,-1 4 2 16,-1 4-2-16,0 7 0 0,-1-2-1 16,-3 7 2-16,-1 0-1 15,2-1 3-15,-5 4-3 0,2 1 1 16,-3 3 1-16,0-1 0 0,0 1-2 0,0-2 3 16,0 0-2-16,0 1 1 0,0-2 0 15,-3 0-1-15,0-1 1 0,-5 0 0 16,2 4-2-16,-10 0 0 0,-7 0-1 15,4 0-2-15,-13 8-1 0,2-2-5 16,-4 3-12-16,-4-1-31 0,-4-2-74 0,-6-4-166 16</inkml:trace>
  <inkml:trace contextRef="#ctx0" brushRef="#br0" timeOffset="131952.9589">11795 12312 219 0,'0'0'39'15,"0"0"-22"-15,0 0-6 0,0 0 1 16,0 0 7-16,0 0 6 0,0 0 3 15,0 0-8-15,0 0-6 0,0 0-5 16,0 107-3-16,-1-69 2 0,-2 5-4 0,0 1 1 16,0-2-3-16,-4 1-2 0,3-4 0 15,-1-2 0-15,-1-5 2 16,2-2-2-16,0-4 2 0,1-8-1 0,-1 0-1 16,1-7 2-16,1-5-1 0,2 0 2 15,0-6 4-15,-1 0 4 0,1 0 0 16,0 0-1-16,0 0-3 0,0-2-4 15,0-14 1-15,0-6 5 0,0-5-2 16,0 1 1-16,1-1-2 0,2 0-3 16,1-3-2-16,-1-1 1 0,0-1-2 0,0 0-1 15,-3 0 3-15,4 0-4 0,-2 5 4 16,-1 7 0-16,1 1 1 0,-2 8 5 16,0 5 2-16,1 0 4 15,-1 6-1-15,0-2-4 0,0 2-4 0,0-1-2 16,0-1-6-16,0 2-1 0,0-1 1 0,0 1 1 15,3 0 2-15,3 9 1 16,4 5 1-16,2 6-1 0,-2-1 0 16,3 2 3-16,-2 2-3 0,1 0 5 15,-1 1-4-15,1 0-1 0,-1 1 1 0,-2-1-1 16,0 0 0-16,1-2 0 0,-3 0 0 16,-1-2-1-16,1 2 0 0,0-2 0 15,-4-6 1-15,-1-3 0 0,-1-2-2 16,-1-5 1-16,0 1 0 0,2 2-1 15,-2-7 1-15,0 0-1 0,0 0 1 0,0 1-1 16,1 0 1-16,-1 2-1 0,0-3 1 16,0 2-1-16,0-1 1 15,0 1 1-15,2 0 1 0,-2-1 1 16,0 0-1-16,0-1-1 0,0 2 0 0,-5-2-1 16,-8 0 0-16,-4-2 2 0,-5-2-2 15,-1 1 0-15,1 1-2 0,-2 2 1 16,-2 0 1-16,-5 3-2 0,-2 7 1 15,-2 2-3-15,-1 1-2 0,-3 4-5 16,3 1-9-16,0 0-30 0,3 2-63 0,-1-2-104 16</inkml:trace>
  <inkml:trace contextRef="#ctx0" brushRef="#br0" timeOffset="143595.7718">31277 5229 57 0,'0'0'24'0,"0"0"2"15,0 0-1-15,0 0-5 0,0 0-3 0,0 0-5 16,0 0-4-16,0 0-3 0,0 0-5 16,13-45-4-16,-13 45 1 0,0-2-1 15,4 1 7-15,1-1-3 0,6 2 4 16,-1 0-4-16,2 0-1 0,1 0 1 15,-2 0 0-15,2 0 0 0,-3 2 0 0,1-1 0 16,-7-1-1-16,6 3 1 0,-6-2 1 16,1 1-1-16,-1 1 1 15,-4-3 3-15,0 5 4 0,0-1 3 16,0 7 5-16,0 1 1 0,-6-4-1 0,-3 4 1 16,1-6 1-16,-2-2-1 0,1 1-1 15,-4-2 0-15,3 0-3 0,4-1 7 16,-5-2-3-16,5 0 3 0,-3 0-3 15,-1 0-4-15,4 0-7 0,-1-5-2 16,4 2-3-16,-3-5-1 0,0 2 1 0,3 1-2 16,1-3 0-16,2 1-4 0,0-5 3 15,0 2-4-15,0-1 3 0,0 2 0 16,1 1-2-16,3 1 0 16,2 1-2-16,0 1-2 0,4 2 3 0,2 0-3 15,-1 2 3-15,8 1-2 0,-7 0 1 16,6 0-1-16,-7 0-1 0,-1 1-5 15,3 1-6-15,-4-1 2 0,-1 2 0 16,1 0 7-16,-2 2 1 0,-4-5-10 16,3 7-14-16,-5-2-12 0,1-2-9 0,-2 6-32 15</inkml:trace>
  <inkml:trace contextRef="#ctx0" brushRef="#br0" timeOffset="144496.8757">31595 5204 158 0,'0'0'38'0,"0"0"-9"16,0 0-12-16,0 0-5 0,0 0-4 15,0 0-2-15,0 0-1 0,0 0-3 16,0 0 2-16,-8 7-2 0,-6 0 1 16,-5 4-2-16,-1-2 1 0,1-1-2 0,6-4 2 15,4 0 1-15,0-2 2 0,4 0 3 16,-1-1 2-16,2 1 3 0,-2-2 3 16,-1 0-1-16,1 0 0 0,-2 0-1 15,3-3-3-15,1-1-3 0,-3-4-2 16,5 3-3-16,1 0 1 0,-1-7-3 15,2 0-2-15,0-4 0 0,5 1-4 16,2 2 4-16,-1 7 0 0,1 0-1 16,0 2 0-16,3 1 0 0,0 0-2 15,1 3-2-15,0 0 0 0,-2 0 0 0,5 3 1 16,-5 1 0-16,3 7 2 0,-5-5-3 16,-3 3 4-16,2 0-2 0,-5-5 2 15,2 7 1-15,-1-6 0 0,-2-1 2 16,0 7 3-16,0-2 3 0,-6 5 4 15,-6 1-1-15,-2-2 1 0,-5-2-2 0,0-3 0 16,-1-2 3-16,4-2-1 0,0-2 5 16,3-1 3-16,2-1 1 15,-1 0 2-15,1 0-6 0,0-3-4 16,4-4-5-16,0-1-4 0,3-2 0 0,2-5-3 16,2 1-2-16,3-4-1 0,8 3-4 15,1-1 0-15,5 4 0 0,1 1 0 16,-4 4 2-16,2 1 0 0,3 6 1 15,-3 0-2-15,7 0-1 0,-6 4 2 16,-2 4-1-16,-5 0 0 0,-1 2-3 0,-2 2 2 16,-3-2-6-16,2 5-1 0,-2-7-9 15,-4 5-1-15,0 3-2 0,0 0-22 16,-8 3-17-16,2-6-17 0,-1-1-18 16</inkml:trace>
  <inkml:trace contextRef="#ctx0" brushRef="#br0" timeOffset="145761.3741">31478 5270 294 0,'0'0'51'0,"0"0"-7"16,0 0-11-16,0 0-5 0,0 0-5 15,0 0-3-15,0 0-1 0,0 0-6 16,0 0-3-16,0 0-4 0,-5-32-3 15,5 30-2-15,0 1-1 0,0 1-1 0,0-1-2 16,0 1 0-16,0-2 0 0,0 2 1 16,0 0 2-16,0 0 2 0,0 0 0 15,0 11-1-15,2-2 1 16,2 6-1-16,1-1 1 0,-1-1-1 0,3 1 1 16,-3 1 0-16,-1-2 1 0,2 3-1 15,-2 4 0-15,0-1 0 0,-1 1 0 16,0 1 0-16,-2 2 0 0,0 3 6 15,0 3-1-15,0 1 2 0,-3 2-2 16,0 3-2-16,-1-1-3 0,1 0 1 0,0 0-1 16,0-1-1-16,0-2 0 0,1 3 1 15,1 0 2-15,-3 0-3 0,3 0 4 16,-2 1-5-16,0 0 0 0,1 0 1 16,2 1-2-16,-1 0 2 0,-1 3-2 15,-1 0 1-15,2 0-1 0,-2 3 1 16,2-3-1-16,-1 0 1 0,1-1 0 15,1-1-1-15,0-2 0 0,0-2 2 16,0 0 3-16,0 1-4 0,0-2 3 16,0-4-3-16,1 3-2 0,2-2 2 0,0 0 0 15,0 1 0-15,-2 0-1 0,2 2 1 16,-1 1-1-16,-1 1 1 0,1-1 0 16,-2 1 0-16,1-1-1 0,-1-3 0 15,0 1-3-15,2-2 3 0,-2 0 0 16,0 1 1-16,0 0 5 0,0 2-5 0,0-1 3 15,0-3-3-15,0 1-2 16,0-3 2-16,0-1-1 0,0 2 1 16,0 0 0-16,0 2 0 0,0 1 0 15,0 2 1-15,0 2-1 0,0 2 0 0,0 0 0 16,0 2 0-16,-2-1-1 0,2-1 1 16,0 2-1-16,0-1 2 0,0-1 2 15,-1 2-3-15,1 0 4 0,0-1-3 16,0 1-2-16,0 1 2 0,0-1-2 15,0-1 1-15,0 3 0 0,0 1-1 0,0 2 0 16,0-1 1-16,1-1-2 0,2 1 2 16,1-2-1-16,-1-2 2 0,1-2-2 15,-1-2 1-15,2-2 4 16,-2-1-5-16,1 1 6 0,-1-2-5 0,-2 0-2 16,3-5 4-16,-2 0-4 0,1-3 1 15,0 0 1-15,-2-5 0 0,2-1-1 16,-1-5 2-16,-2 2-2 0,1 7 1 15,1-8 0-15,-2 8 0 0,1-2 0 16,-1-4 0-16,0 4 0 0,0-6 0 0,0 2 0 16,0-2-1-16,0 0 1 0,0 0-1 15,0-7 1-15,0 1 0 16,0-6 0-16,0 4 0 0,0 3 0 16,0-3 0-16,0 2-1 0,0-6 0 0,0 0-1 15,0 5 1-15,0 1-1 0,0-2 2 16,0 2 0-16,0 1 0 0,0-2 0 15,0 8 1-15,0-1-1 0,0-6 1 16,0 5-1-16,0-6-1 0,0 5 1 16,1 0-1-16,1 1 1 0,-1-2 1 0,-1-4-2 15,2 5 2-15,-1-5-1 0,-1-1-1 16,2 2 2-16,-2-6-1 0,0 0-1 16,0 0 2-16,0 2-1 0,1 0 0 15,-1-1 1-15,0 1 0 0,0-1 1 16,0 1 0-16,0-1-1 0,0 0 0 0,0 1-1 15,0-1-1-15,0-1 0 16,0 2 0-16,0-2 1 0,3 2 0 16,-3-2 0-16,0 1 0 0,0-1-1 15,0 0-1-15,0 2 0 0,0-2 0 0,0 0-3 16,0 1-5-16,0-1-13 0,1 0-24 16,-1 0-47-16,0 0-58 0,2 0-113 15</inkml:trace>
  <inkml:trace contextRef="#ctx0" brushRef="#br0" timeOffset="146432.0257">31162 9101 147 0,'0'0'19'0,"0"0"-1"16,0 0 0-16,0 0 0 15,0 0 3-15,0 0-9 0,96-21 0 16,-63 16-4-16,3 1-4 0,2 0 3 0,1-1-6 16,1 0-1-16,3 1 0 0,3 1-3 15,0-2 2-15,5 0-1 0,2 1-6 16,3-1-5-16,5 1 2 0,3-2-15 15,2-2-14-15,4 1-23 0,1-1-51 16</inkml:trace>
  <inkml:trace contextRef="#ctx0" brushRef="#br0" timeOffset="147296.9016">31040 9068 193 0,'0'0'15'16,"0"0"9"-16,0 0 2 0,0 0 1 0,94-28-3 16,-57 23 1-16,8-2 4 0,6 0-1 15,4-2 1-15,2 0-7 0,3 1-7 16,-1-1-6-16,0 1-5 16,0 2-2-16,1 0-2 0,-4 1 0 0,2 1 0 15,0 1-1-15,-2 0 7 0,4 0-3 16,-1-2 1-16,2 2 1 0,-2-1-6 15,0-1-1-15,0-1-1 0,-2 0 2 16,1-2-1-16,-5 1 1 0,-1-3 0 16,-5 2 6-16,-1-2 1 0,-6 0 0 0,2-2 0 15,2 1-7-15,-1 0-2 0,5 1 1 16,-2 1 0-16,3 0 0 0,-2 4 2 16,0-1-2-16,-2 0 0 0,0 0-2 15,-3 1 0-15,-4 1 1 0,-1 2-2 16,-5 2 0-16,-2 0-2 0,-1 0 8 0,-10 2 1 15,0 0-1-15,-3 0 2 0,-4-1-7 16,3 3 0-16,-4-3 1 16,-6-1 0-16,-1 2 3 0,-4-2 0 15,0 0 3-15,0 0-1 0,2 0 0 0,-1 0-2 16,1 0 0-16,-1 0-1 0,-1 0-2 16,2 0-3-16,-2 0-3 0,0 0-2 15,0 0-3-15,0 0-5 0,0 0-12 16,0 0-11-16,0-2-24 0,-2 2-24 15,1-1-49-15</inkml:trace>
  <inkml:trace contextRef="#ctx0" brushRef="#br0" timeOffset="163613.1671">30179 7743 334 0,'0'0'41'0,"0"0"-11"16,0 0-6-16,0 0-5 0,0 0 1 15,0 0-1-15,0 0-3 0,0 0-5 16,0 0-3-16,-32-84-4 0,32 74-2 16,0-1-1-16,2-3-2 0,5-1 1 15,4 0 0-15,1 3 0 0,3 0 0 16,2 2 0-16,3 2-3 0,-1 0 1 0,-3 5-1 16,-2 1-1-16,4 2 0 0,-4 0 1 15,5 8 0-15,-3 2 2 0,1 4 1 16,-4 4-1-16,2 4 2 0,-5 2-2 15,-1 3 1-15,-2 2 0 0,-6 4 0 16,-1-3 0-16,0 6 1 0,-10-1 5 0,-1-1-4 16,-7 0 3-16,2-2-1 15,-4-5-3-15,3-2 0 0,-2-7 1 16,3-2 1-16,3-5 3 0,6-5 1 16,4-3 5-16,3-3 3 0,-2 0 1 0,2 0-3 15,-6 0-3-15,0 0-6 0,-2-7-1 16,2 0 0-16,3-2 0 0,0-2-2 15,3 0 0-15,0-6-2 0,5 2 0 16,1 1 1-16,3 3-2 0,-3 4-2 16,5 2 1-16,3 1 1 0,2 4-1 0,4 0 2 15,-2 4-2-15,-1 6 0 16,-2 3 1-16,2 1 0 0,-3 1 0 0,1 2 2 16,-2 1 0-16,-3-1 0 15,0-2 0-15,-4-2 0 0,-2 2 0 0,-2-4 0 16,-2 0 0-16,0 7 0 0,-8-3 1 15,-2 5 1-15,-6-5 0 0,0-1 0 16,-5-2-1-16,-4-3 0 0,-1-2 0 16,0-2-2-16,-1-2-3 0,0-3-4 15,1 0-9-15,3 0-19 0,0-6-37 0,7-3-55 16,5-6-117-16</inkml:trace>
  <inkml:trace contextRef="#ctx0" brushRef="#br0" timeOffset="164110.4319">30710 7714 478 0,'0'0'61'16,"0"0"-9"-16,0 0-18 0,0 0-10 15,0 0-10-15,0 0-7 0,0 0-2 16,0 0-4-16,0 0 1 0,0 0-4 15,0-25-1-15,0 25-1 0,0-1-2 16,0 1-2-16,0 0 2 0,-3 0 2 0,-1 8 3 16,-4 7 1-16,-3 7 1 0,1 4 0 15,-4 3-2-15,0 2 6 16,1 2-6-16,-1 1 3 0,5 2-1 16,2-4-6-16,2 0 1 0,3-2-1 0,2-6 0 15,2-1 3-15,6-5-2 0,0-1 4 16,3-4-2-16,0 0-1 0,-2-6 4 15,1 1-3-15,-2-2 3 0,3-3-3 16,-1 0 0-16,-3-3-2 0,-1 2 1 16,-2-2 2-16,2 0 4 0,1-2 0 15,6-7 2-15,-9 3-1 0,4-6-2 0,-4-5 0 16,-1 5 0-16,-3-7 0 0,0 1-1 16,-4 3 0-16,-8-2 1 15,-4 4-1-15,-1 4-1 0,-6 4-1 0,-2 3-3 16,-4 2-2-16,0 4-1 0,2 6-3 15,1 3 0-15,1 2-2 0,5 2-3 16,4 1-8-16,3 0-13 0,6-4-16 16,4 2-11-16,3-2-8 0,4 0 2 15,8-3 2-15,7-3 7 0,2-5 7 0,5-3 4 16</inkml:trace>
  <inkml:trace contextRef="#ctx0" brushRef="#br0" timeOffset="164472.0367">30808 8031 26 0,'0'0'48'0,"0"0"13"0,0 0 17 15,54-89 18-15,-47 66-9 0,-3 1-20 0,0 0-26 16,-2 5-22-16,-1 1 8 16,-1 3 0-16,0 8 7 0,0-8-8 15,0 8-7-15,0 0-7 0,0 0-4 16,0 5-2-16,0-1-3 0,0 1-3 0,0 0-2 16,0-2-2-16,0 2-3 0,0-1 2 15,0 1-1-15,0 0 3 0,0 0 2 16,-1 5 1-16,-1 7 0 0,1 5 4 15,1 2-4-15,0 3 5 0,0-1-4 16,1-2-2-16,4-2 1 0,2-2-2 0,-2-3-1 16,3-2 2-16,2 3 1 15,0-3-3-15,6 3 2 0,-1-1 1 16,1 0-2-16,-2-2 2 0,2 1 0 16,-1-1 0-16,-2 1 1 0,1 0-1 0,-4-4-2 15,0 2 2-15,-1 2-1 0,-3-4 1 16,1 6 1-16,-3-6-1 0,-2 4 0 15,-2 6-1-15,0-4 0 0,-6 6-1 16,-6-4 0-16,-3-2-2 0,-3-2-1 16,-5-2-10-16,-3-3-12 0,-3-5-34 0,-3-1-59 15,-1-1-77-15</inkml:trace>
  <inkml:trace contextRef="#ctx0" brushRef="#br0" timeOffset="164650.0554">30933 7872 520 0,'0'0'47'15,"0"0"-20"-15,0 0-10 0,0 0-8 0,62-93-6 16,-41 75-3-16,4-1-1 0,-1 1-4 16,2-2-5-16,-1 2-18 0,0 3-56 15,-2 0-131-15,-8 5-65 0</inkml:trace>
  <inkml:trace contextRef="#ctx0" brushRef="#br0" timeOffset="165630.4286">30737 8537 188 0,'0'0'59'15,"0"0"0"-15,0 0-2 0,11-78-3 16,-11 66 0-16,0 0-7 0,0 6-11 15,0-4-10-15,0 5-6 0,0 0-8 16,0 0-4-16,0 5-7 0,-2-1-2 16,-1 1 0-16,-1 6-2 0,-4 7 2 0,1 12 0 15,-1 2 4-15,3 7-2 16,1 4 1-16,3-1-2 0,1 5-2 16,0-2 0-16,0 2 1 0,4 0-1 15,2-1 0-15,2-2 2 0,1 1-1 0,-2-2 2 16,2-5-1-16,-1-1-1 0,-2-6 1 15,0-3 0-15,-1-8-1 0,-1-1 2 16,-1-6-3-16,-1-3 1 0,0 0-2 16,-2-5 0-16,0 0 0 0,0 0 0 15,1 1-2-15,-1 1-4 0,0-1-18 0,2-1-30 16,-2 0-36-16,0 0-30 0,-9-7 4 16,-2-8-4-16</inkml:trace>
  <inkml:trace contextRef="#ctx0" brushRef="#br0" timeOffset="166124.507">30646 8825 233 0,'0'0'65'0,"0"0"-12"15,0 0-15-15,0 0-10 0,0 0 3 16,0 0 5-16,0 0 3 0,0 0-8 0,0 0-8 16,0 0-6-16,-16-48-7 0,16 47-3 15,0 0-7-15,0 0-3 0,0-1-2 16,0 2 2-16,0 0 1 0,0 0 3 15,3 5-1-15,4 11 1 0,4 5 5 16,0 2-4-16,-2 1 3 0,1 4-4 16,0-3 0-16,-1 1-1 0,1-1 0 15,-1-1 0-15,2-1 1 0,-2-2-1 16,0 1 0-16,-1-5-1 0,-1-3 1 16,-1 0-1-16,0-1 1 0,-2-4 0 0,3 6 1 15,-2-8 3-15,-4-3-3 0,2 1 2 16,-3-5-3-16,0 0 1 0,0 0 2 15,2 2-1-15,-1-1 3 0,1 0-4 16,-1-1 2-16,-1 3-4 0,3-3 3 16,0-4-1-16,0-7 2 0,2-5 1 0,0-3-1 15,-1-5 0-15,-1-2-2 0,1 2 0 16,1 0-1-16,-1 0 1 16,2 1-1-16,-3 1 1 0,1 0 0 15,0-1-1-15,1 0 2 0,-1 0-2 0,2 0 0 16,1 2 0-16,-1 3 0 0,-2 3 0 15,2 1 0-15,-3 5 0 0,-2 4-2 16,2 1 2-16,-3 4-2 0,0-1-1 16,0 1-1-16,0 0-2 0,2 0 0 15,-2 0 1-15,0 0-4 0,-12 4-5 0,-4 8-19 16,-7 4-42-16,-3-1-60 0,-1-2-142 16</inkml:trace>
  <inkml:trace contextRef="#ctx0" brushRef="#br0" timeOffset="167492.1515">30746 6960 313 0,'0'0'67'15,"0"0"-11"-15,0 0-12 0,0 0-9 0,0 0-5 16,0 0-6-16,0 0-5 0,0 0-1 16,0 0-2-16,0 0 0 0,0 8-1 15,-3-20-1-15,0-4-3 0,-1-7-1 16,1-1-2-16,0-5-1 0,0 0 1 15,0-3-1-15,0-3-2 0,1-1-1 16,0-2-3-16,1-4 2 0,1-3-3 16,0-3-4-16,0-4 4 0,0-5-4 15,0-2 4-15,0-5 1 0,0-3-2 16,3 0 4-16,1-1-7 0,-3 2 5 0,2 4-2 16,0 0-4-16,-2 1 4 0,2 2-4 15,-1 1 3-15,-1 1 4 0,-1 4-2 16,2-2 0-16,-2 3-2 0,1 2 1 15,2 3-3-15,0 7 5 0,0 4-1 16,1 5 0-16,-1 6-2 0,0 0 0 0,0 10 1 16,0-2 0-16,0 2 0 0,-2 5-4 15,2-5 5-15,0 5-7 16,-3 6 7-16,2-7-1 0,-1 7 1 16,-1 0-1-16,1-1 1 0,-1 5 0 0,0-2 0 15,0 2 1-15,0-1-1 0,2-1-1 16,-2 1 1-16,0-1-1 0,0 1 1 15,0-2 0-15,0 3-2 0,0-2-2 16,2 2 0-16,-2-1 0 0,0 1 0 16,0-2 2-16,0 2-1 0,0 0 1 0,0 0 2 15,0 0 0-15,0 0-1 0,0 0 1 16,0 0 0-16,0 0 1 16,0 5-1-16,0 1 6 0,0 6-6 15,-4 6 4-15,2 0-4 0,-3 7 0 0,1-4 0 16,-2 1-1-16,0 1 1 0,-2 2-1 15,-1-1 0-15,0 2 0 0,-2 0 1 16,-1-4 0-16,2 1 0 0,0-8 0 16,3-1 0-16,2-6-1 0,2-3 2 15,2-2-1-15,1-3 1 0,-2 0 1 0,2 0 0 16,0 0 1-16,-1 2 0 0,1-2 0 16,-2 0-1-16,2 0-1 0,-3-2-1 15,2-3-1-15,-1-8 0 0,2-6-2 16,0 1 2-16,0-5 1 0,0 1-1 15,2 3 2-15,2-1-2 0,1 0 1 16,-1 2-1-16,1-2 1 0,0 1-2 16,2-4 2-16,-1 0-1 0,2 1-4 15,0-3 4-15,1 2-5 0,-2 7 6 16,-3 1-1-16,1 7 2 0,-4 3-1 0,1 1 2 16,-2 4 1-16,0-2-3 0,0 2-3 15,1 0 1-15,-1-1-2 0,2 1 1 16,-2 0 1-16,1 0 1 0,1 0 0 15,3 9 1-15,-1 4 5 0,4 5-5 16,-4-5 4-16,1 1-3 0,2 1-2 16,0-2 1-16,3 4-1 0,-1 0 0 15,1-4 1-15,-1 2 0 0,-1 1 0 16,0-3 0-16,1 1 0 0,-3-3-1 16,0 2 1-16,0 1-1 0,-3-3 1 0,2 5 0 15,-2-5-1-15,-1 1 1 0,-1 0-1 16,-1 0 1-16,0 1-2 0,0-3 1 15,0 1-1-15,0-7 1 0,-1 2 1 16,1-6 0-16,-3 4 1 0,1-2 0 16,-2 1 0-16,3 3 0 0,-6-6-3 0,-5 1-5 15,-8-1-9-15,-8 0-24 0,0 0-43 16,-3 0-60-16,-4-5-78 16</inkml:trace>
  <inkml:trace contextRef="#ctx0" brushRef="#br0" timeOffset="167809.8222">30542 5204 504 0,'0'0'36'0,"0"0"-19"0,0 0-3 16,0 0-11-16,0 0 0 0,0 0-2 0,0 0-3 16,0 0-1-16,0 0-2 0,16-22 2 15,7 17 0-15,8 4 3 0,3-1 1 16,7 1-7-16,5-2-7 0,0-3-16 15,8 6-57-15,-1-5-83 0,4 0-91 16</inkml:trace>
  <inkml:trace contextRef="#ctx0" brushRef="#br0" timeOffset="169537.7732">14654 10961 14 0,'0'0'8'0,"0"0"-2"0,0 0 0 15,0 0-6-15,0 0-1 0,0 0-2 16,0 0 1-16,0 0 2 0,0 0 1 16,-3-7 0-16,5 6-1 15,8-2 0-15,4-1 0 0,4-4-2 0,2 0-2 16,0-3-4-16,3 0-8 0</inkml:trace>
  <inkml:trace contextRef="#ctx0" brushRef="#br0" timeOffset="169879.0662">15244 10571 88 0,'0'0'41'0,"0"0"0"0,0 0-4 0,0 0-6 15,0 0-3-15,0 0-3 0,0 0-4 16,0 0-3-16,0 0-4 0,0 0 0 15,3-11-1-15,-3 9-1 0,0 2 3 16,0-1-1-16,0 1-3 0,0-2-2 16,0 2-4-16,0-1-2 0,0 1-2 15,0-1-2-15,0 1-2 0,0-2-5 16,0 2-15-16,0 0-12 0,0-2-34 16,0 2-30-16,0 0-67 0</inkml:trace>
  <inkml:trace contextRef="#ctx0" brushRef="#br0" timeOffset="170598.9105">16171 9815 168 0,'0'0'44'15,"0"0"-10"-15,0 0-8 0,0 0-3 16,0 0-8-16,0 0-3 0,0 0-6 16,0 0-4-16,0 0-2 15,0 0-3-15,-12-9-2 0,12 7-2 0,-1 2-1 16,1-1-2-16,-2 1 0 0,2 0 2 15,-1 0 2-15,1-2 1 0,0 2 2 16,-3 0 0-16,3 0 0 0,0 0-2 16,-1 0-3-16,1 0-5 0,0 0-18 15,-3 0-16-15,3 0-22 0</inkml:trace>
  <inkml:trace contextRef="#ctx0" brushRef="#br0" timeOffset="172625.6261">15698 10347 97 0,'0'0'27'0,"0"0"-8"16,0 0-11-16,0 0-8 0,0 0-4 15,0 0-2-15,0 0 0 0,0 0-3 0,0 0-1 16,0 0-6-16,-1-1-12 0,5 12-40 16</inkml:trace>
  <inkml:trace contextRef="#ctx0" brushRef="#br0" timeOffset="174247.3929">13536 13071 26 0,'0'0'8'0,"0"0"-3"15,0 0-2-15,0 0-3 0,0 0 0 16,0 0 0-16,0 0 1 0,0 0 0 16,0 0 0-16,-4 0 1 0,4 0-2 15,4 0 0-15,5 0-2 0,4 0 1 16,7 0-4-16,-2-2-3 0,6-1-7 0</inkml:trace>
  <inkml:trace contextRef="#ctx0" brushRef="#br0" timeOffset="174996.4163">13513 13112 123 0,'0'0'38'16,"0"0"1"-16,0 0-1 0,0 0-2 15,0 0-4-15,0 0-5 0,0 0-9 16,0 0-6-16,0 0-7 0,-17-8-2 0,15 8-2 16,2 0-1-16,-1-1-1 0,1 1 1 15,0 0 1-15,0 0 1 0,0 0 0 16,0 0 2-16,0 0-1 0,0 0 3 15,0 0-1-15,6 0 3 0,5-2-2 16,-1 1 2-16,6-3 0 0,2-2-2 0,-1-1 1 16,5-3-3-16,-2 3-2 15,0-1 1-15,-1 1-3 0,3 1 0 16,1-2 0-16,-1-1 0 0,2 2 0 16,2-3-1-16,0 3-3 0,0-1 1 0,0 1-1 15,4-2 1-15,-1 2 1 0,-1 0-6 16,1-2 1-16,-3 0-1 0,1 0-1 15,-2-2-2-15,-1-1-2 0,-3 1-3 16,-1-1 0-16,-7 3 2 0,0 2 0 16,-4 0 4-16,-6 4 4 0,1 2 2 0,-4 1-3 15,0-2-7-15,0 2-17 16,0-2-12-16,0 2-6 0,0-1-6 16,-3 1-17-16</inkml:trace>
  <inkml:trace contextRef="#ctx0" brushRef="#br0" timeOffset="175308.0428">13557 13198 378 0,'0'0'59'0,"0"0"-13"0,0 0-18 15,0 0-6-15,0 0-13 0,0 0-4 16,0 0 0-16,0 0-2 0,0 0-1 16,0 0 2-16,7-16-3 0,13 8 0 15,3 2 0-15,3 0-1 0,3 3 0 16,0-3-1-16,1 0 1 0,2-2 0 0,0-1 0 16,4-2 2-16,2-3-3 0,1-1-2 15,4-3-1-15,-2 1-5 0,-1-1-2 16,-1 0-7-16,-1 2-11 0,-5-2-16 15,-1 4-25-15,-3 1-33 0,-6 3-39 16</inkml:trace>
  <inkml:trace contextRef="#ctx0" brushRef="#br0" timeOffset="179711.1704">9989 12609 139 0,'0'0'28'0,"0"0"-13"0,0 0-10 16,0 0-6-16,0 0 2 15,0 0-2-15,0 0 2 0,0 0 0 16,0 0-1-16,0 0 1 0,48-27 0 16,-32 24-2-16,1 3 1 0,2 0 1 0,1 0-4 15,-4 0-2-15,0 0 0 0,0 3-1 16,0 0 2-16,1 0 6 0,-2 2-1 15,-4-4 2-15,1 1-1 0,-2-1-1 16,-2-1 2-16,-2 1 0 0,-6-1 5 16,0 0 10-16,0 0 12 0,2 0 7 0,-1 2-2 15,-1-2-10-15,2 0-11 0,-2 0-10 16,0 1 6-16,-2 1-3 16,-4-2-1-16,-8 3 1 0,-1-1-6 15,-3 1-2-15,-3 0-1 0,0-1 0 0,-2 3 1 16,1 0 1-16,0-1-3 0,-1 1 1 15,7-2 1-15,-1-1 2 0,-2-1 2 16,7-1 1-16,-8 0 0 0,4 0 1 16,3-1 0-16,-3-4 1 0,5 2 4 15,2 0 1-15,-1-2 0 0,4 4 0 0,-2-4-1 16,5 2-1-16,-2 0-2 0,2 2-1 16,3 1-2-16,-1-2-1 0,1 2-2 15,-3 0 0-15,3-1-1 0,-3 1 0 16,3 0 0-16,0 0 0 0,-1 0 3 15,-1-2-1-15,1 2 4 0,-1 0 3 16,1 0 0-16,-2 0 6 0,2 0 0 16,1 0 1-16,-2 0 1 0,2-1-3 15,-1 1-4-15,1 0-3 0,0-2-4 16,0 2-2-16,0-3-1 0,7-1 0 0,7-1 0 16,5-1-1-16,3 1 2 0,4 3-1 15,-3-2 0-15,3 3 1 0,1 1 0 16,-2 0 0-16,0 0-1 0,-8 0-1 15,2 0-1-15,0 0-1 0,-9 0 1 16,9 0-1-16,-9 0 2 0,-6 1 1 0,2 1-1 16,-6-2 0-16,0 0 0 15,0 0 1-15,1 0 3 0,1 2 2 16,-2-2-1-16,1 1 0 0,-1 0-1 16,-10 2-3-16,-6 0 0 0,-7 4-2 0,-3-2 2 15,-4 2 0-15,-2 0-1 0,-4 2 1 16,-5 0-2-16,2 2 2 0,-3-2 0 15,5 0 1-15,5-3 0 0,9-1 1 16,8-2 1-16,12-1 0 0,3-2 2 16,-1 0 1-16,1 0 0 0,-2 0-2 0,0 0-1 15,0 0-3-15,2 0-2 0,0 0 1 16,7-8-1-16,8-1 1 16,9-3 1-16,5 1 0 0,6 0 1 15,3 1-1-15,1 1 0 0,1 0 0 0,-1 1-1 16,-3 2-1-16,1 2-1 0,0 2 1 15,-1 0 1-15,0 1-1 0,-1 1-1 16,0 0 2-16,-3 0-5 0,-5 0 2 16,-5 0 1-16,-5 0 0 0,-4 0 2 15,-7 0 0-15,0 1 0 0,-6-1 1 0,0 0 2 16,0 0-1-16,0 0 2 0,0 0-2 16,-9-8-3-16,-10 0 3 0,-7-4-5 15,-3 4 4-15,-7 3 0 0,0 4-1 16,0 1 1-16,-2 0-7 0,5 7 1 15,-2 2-8-15,3 2-1 0,5 1-10 16,2-1-19-16,5 0-22 0,7-4-29 16,7-1-1-16,-1 0-4 0,4-3-22 15</inkml:trace>
  <inkml:trace contextRef="#ctx0" brushRef="#br0" timeOffset="180928.8131">7333 12696 60 0,'0'0'9'15,"0"0"-4"-15,0 0-1 0,-87-5 2 16,77 5 7-16,2 0 6 0,0 0 3 16,8 0-4-16,0 0-11 0,0 0-9 0,-1 0-2 15,-1 0 2-15,1 0 7 0,-1 0 1 16,2 0-1-16,-1 0 4 16,1 0-1-16,0 0 4 0,0 0 0 15,0 0 2-15,0 5 1 0,3-3 2 0,5 3 0 16,-1 0 2-16,4-2 7 0,-4 1-2 15,7-2-2-15,4-1-5 0,-7-1-9 16,10 0 1-16,0 0 6 0,4 0 2 16,5 0 1-16,5 0 0 0,1 0-8 15,2-3-5-15,3 0 0 0,3 0-5 0,2 0 2 16,-1 0 1-16,4-2 2 0,2 1 2 16,1 0 0-16,3-1-3 0,-2 0-1 15,2 1-2-15,2 1 1 0,-1 0-1 16,3 1 0-16,2 2 0 0,4-1 0 15,2-2-3-15,-4 0 1 0,1-2 0 16,-3 0 1-16,-2 0 2 0,3-1-2 16,-3-1 0-16,1 0 0 0,-4-3-1 15,3 2 3-15,-1-2-4 0,0 0 3 16,-4 0-2-16,-1-3 0 0,-1 1 1 0,-1 2-5 16,1-4 4-16,-2 1-2 0,0 3 2 15,-3 0 0-15,-3 2 0 0,-1 2 0 16,-4 0-1-16,2 2 1 0,-1 3 1 15,-4-1-2-15,-1 2 0 0,-2 0 1 16,-1 0-2-16,-5 0 2 0,-1 0-1 0,-1 0 0 16,-2 2 1-16,2-1 1 15,-2-1-1-15,-7 2 1 0,3-2-1 16,-6 0-1-16,-2 0 0 0,4 0-2 16,-4 0 1-16,1-2 0 0,-8 1-2 0,6-1 1 15,-4 1-5-15,-2-1-4 0,1 1-10 16,-5 1-12-16,0-1-16 0,0 1-19 15,1 0-9-15,1 0-17 0</inkml:trace>
  <inkml:trace contextRef="#ctx0" brushRef="#br0" timeOffset="181517.7357">8283 12714 59 0,'0'0'3'0,"0"0"1"16,0 0-6-16,0 0 2 0,0 0 3 0,0 0-1 15,0 0 1-15,0 0 0 0,0 0-3 16,0 0 0-16,26 56-1 16,-19-47-5-16,3 2 0 0,-1-5-6 0,-2 0-5 15,0 0-10-15</inkml:trace>
  <inkml:trace contextRef="#ctx0" brushRef="#br0" timeOffset="182554.8871">8283 12714 69 0,'59'33'24'0,"-65"-40"0"0,2-1 3 16,-2 1 3-16,3 2-2 0,2 2-3 15,1 3-6-15,-2-2-8 16,2 2-2-16,0-6-2 0,0-1-1 0,0-2-1 15,3-1-1-15,6 3-1 0,-5-1 0 16,6 2 2-16,-2 0-2 0,0 1 2 16,2 1-2-16,-1 0 1 0,0 1-1 15,-4 1-1-15,4-1-1 0,-6 1-1 16,3 1 0-16,0 1-1 0,-6 0-1 0,5 0 1 16,1 0 0-16,0 0 0 0,0 0-1 15,-6 0 0-15,0-2 1 0,4 2 1 16,1 0 0-16,0 0 1 0,-2 0-1 15,-3 0 0-15,0 0 2 0,0 0-1 16,3 2 1-16,-2-2 2 0,1 0 0 16,-1 1 6-16,1-1 2 0,-1 0 8 15,1 2 4-15,-1-2 6 0,-1 0 0 16,2 0 2-16,-2 1 0 0,1-1-6 16,-1 0-2-16,0 0-2 0,2 0-4 0,-2 0 1 15,0 0-3-15,1 0-2 0,-1 0-3 16,0 0-3-16,0 0-3 0,0 0-1 15,0 0-2-15,0 0-1 0,0 0-1 16,0 0 0-16,0 2-1 0,0-2-2 16,0 0 1-16,0 0-1 0,0 2 0 0,0-2 2 15,0 7 0-15,0 5 1 0,-1 7 1 16,-2 3-1-16,0 3 1 0,1 0-1 16,1 5-1-16,-1 4 0 15,2 4-1-15,0 5 0 0,0 3 0 0,0 3-1 16,3 2 1-16,0 4 5 0,2 2-4 15,-1 0 5-15,3 4-4 0,-1 4-3 16,1 4 3-16,2 5-1 0,-1 4 1 16,1 0-2-16,-2 3 2 0,2-1 3 15,-2 2-3-15,2 3 3 0,0 2-2 0,-2 2-3 16,3 4 2-16,-1-2-2 0,-2 0 2 16,1-3 3-16,-2-3-2 0,0-2 2 15,0-2-3-15,-3-3-1 16,0-5 1-16,0-1-2 0,-3-2 2 0,1-3 2 15,-1-1-2-15,0-2 3 0,0-3-2 16,0-2-2-16,0-6 0 0,-1-2 0 16,-1-3-1-16,1-3 1 0,-2 2 2 15,1-2-3-15,-2-1 2 0,4-2-3 16,-3-2 2-16,3-3 5 0,0 0-4 0,0-1 4 16,0 1-2-16,0 1-2 0,3 1 0 15,1 2 0-15,-1 2 0 0,2 0-2 16,2 2 3-16,-3-8-3 0,0 0 1 15,2-3-1-15,-1-6-1 0,1 1 0 16,-1-1 3-16,4 2-1 0,-2 0 2 16,-1 2 2-16,4 1-4 0,-4 1 2 0,1-2-2 15,-1-2 4-15,0-1-3 16,1 1 0-16,-3-1 1 0,3 2-2 16,-2-3 3-16,1 0-3 0,-1-1 1 0,1-3 0 15,-2-1-1-15,-1-6 2 0,0 0 0 16,-1-5-2-16,-2 0 1 0,1 1-1 15,1 0 1-15,-2-1 0 0,1-2 2 16,-1 3-3-16,0-11 1 0,3 4-1 16,-3-6-2-16,0 0 3 0,0 0 0 0,0 2 0 15,0 0-3-15,0-1 0 0,0 1-3 16,0-2-4-16,0 1-5 16,0-1-6-16,3-1-4 0,-3-6-2 15,2-4-11-15,0-2-14 0,-1 1-16 0,1 0-25 16,1 2-4-16,0-9-6 0</inkml:trace>
  <inkml:trace contextRef="#ctx0" brushRef="#br0" timeOffset="183143.5129">8633 16507 408 0,'0'0'43'0,"0"0"9"15,-50-90-3-15,36 66-6 0,4 8-11 16,4 7-12-16,0 3-7 0,2 2-3 0,1 1-5 16,2 0-4-16,1 3-2 0,-2-1-3 15,2 1 1-15,2 9 1 0,8 11 1 16,3 10 1-16,4 5 2 0,2 4-4 15,1 2 4-15,-1 3-3 0,3 4 1 16,-1 2 3-16,2 1-4 0,-2 5 2 16,-1-1-2-16,3 0 1 0,-5-7 0 15,0-4 0-15,-3-7-1 0,-1-7 2 16,-2-7-1-16,-3-8-1 0,-4-6 1 16,-2-4 1-16,-3-5-1 0,0 0 2 0,0 0 0 15,0 0 0-15,3 3-2 0,1-3 1 16,-1-3 0-16,2-6 1 0,-1-5-1 15,3-3-2-15,-3-2-1 0,1-1 1 16,-2-5 0-16,1 1 0 0,-1-2 1 16,4-3-1-16,0-2 1 0,-1-5-2 0,0 2 2 15,1-3-2-15,2 3 1 0,-2-1 2 16,5-3-1-16,-1-2-3 16,2 3 4-16,-1-1 0 0,4 4-5 15,-6 2 5-15,4 5-7 0,-2 5 5 0,-5 7 2 16,-2 8 1-16,-1 4-1 0,-4 3-1 15,0-2 0-15,0 2 3 0,1-1-1 16,-1-1 1-16,3 2 2 0,-3-2 1 16,0 2 0-16,0-1 1 0,0 1-3 15,0-3-1-15,-10-1-2 0,-6 0-1 0,-4-3-1 16,-2 2 0-16,-1-1-1 0,-3 0-4 16,0 0-13-16,-1-2-26 0,-2-2-98 15,-2 1-157-15</inkml:trace>
  <inkml:trace contextRef="#ctx0" brushRef="#br0" timeOffset="184136.2475">8556 12772 170 0,'0'0'43'16,"0"0"-9"-16,0 0-12 15,0 0 0-15,0 0 2 0,0 0-2 0,0 0 1 16,0 0-2-16,0 0-4 0,-22-32-4 15,18 30-2-15,1-1-3 0,0 0-2 16,0 0-1-16,-4-4-3 0,4 3 0 16,-1 0 0-16,1-4 0 0,0 5 2 15,2-2 3-15,-4-2 2 0,4 4 5 0,-2-2 3 16,1 2-1-16,2 3 3 0,-1-1-6 16,1 1-2-16,-2 0-3 0,0-1-5 15,2 1-6-15,-3-2-1 16,3 2 2-16,-4 0-2 0,-2 7 4 0,-3 10 0 15,-2 6 1-15,0 4-1 0,1 1-1 16,-1-1-1-16,2 0 1 0,0 0-1 16,-1-2 3-16,2-1-1 0,0-3 0 15,2-5 0-15,2-4 0 0,-3-3 0 16,7-6 1-16,-1 1-1 0,1-4 2 0,-2 0-1 16,2 0 0-16,0 2 2 0,-1 0-3 15,1-1 3-15,0-1 2 0,0 0-3 16,0 0 1-16,0 0-3 0,3-9 0 15,5-5 1-15,4-6-1 0,-2 1 1 16,4-1 0-16,-2 1-1 0,1-1 0 0,-3-2 1 16,5 1-1-16,-3 1 2 15,0-1-3-15,-3 3 3 0,-2 4-1 16,-1 1 2-16,-3 5 0 0,-2 3 0 16,-1 1 0-16,0 4 2 0,0-2 0 0,0 2 2 15,0-1-1-15,3-1-2 0,-3 1-3 16,0-1-2-16,0 1-3 0,0 1 0 15,0-2 0-15,0 2 2 0,0-2-1 16,0 2 5-16,0 0-4 0,0 0 4 16,0 0-1-16,0 0-2 0,3 0 4 0,-3 0-3 15,0 0 1-15,4 0-1 0,-2 5-1 16,5 3 1-16,0 3-1 16,3 0 0-16,3 3 2 0,-1 1 0 15,1 1 0-15,1 0-2 0,-2 1 0 0,1 0-3 16,-3 1 3-16,3 2 1 0,0 1 1 15,-3 0-1-15,3 0 0 0,-4 0-1 16,-2-7 0-16,-1 0 1 0,-3-5 0 16,-2-5 0-16,3 3 1 0,-4-7 2 15,0 3-1-15,0 1 0 0,-11 1 0 0,-4-1-2 16,-8-4-1-16,-10 0-2 16,0-2-8-16,-6-5-19 0,-3 2-53 0,-2-2-141 15</inkml:trace>
  <inkml:trace contextRef="#ctx0" brushRef="#br0" timeOffset="187384.3336">6286 16445 522 0,'0'0'26'0,"0"0"-1"0,0 0-8 16,0 0-4-16,0 0-3 0,0 0 0 16,0 0-4-16,0 0 1 0,0 0 0 0,0 0-4 15,-61-59-2-15,58 59 0 0,3 0-1 16,0-3 0-16,0 1-1 0,0-4-1 16,0 0 0-16,0-3 2 15,6-5-1-15,0 6 1 0,4-2-1 0,0 1 0 16,-3 3-1-16,6 0-1 0,-4 1-1 15,1 3 0-15,1 0-1 0,1 2 1 16,7 0 1-16,-2 0 0 0,6 6 1 16,-4 1 1-16,0 5 1 0,0-2 0 15,-5 2-2-15,-1 1-3 0,0-1 2 0,-5-1-1 16,-3 3 3-16,-2 3-2 0,-3 1 2 16,0 7 3-16,-3 0 0 0,-7-1 3 15,-3 2-2-15,-1-2-1 0,-4-1-2 16,1-3-1-16,1-2 0 0,5-8 1 15,-1 1 2-15,6-4 0 0,2-5 2 16,1 1 0-16,3-3 1 0,0 0-1 16,0 0-2-16,0 0 0 0,-3 0-2 15,3 0 0-15,0 0-2 0,0-8 0 16,6-3 1-16,1-5 1 0,6 4-2 0,1 2 2 16,1 0-1-16,2 1-1 0,-5 4 1 15,4-1 0-15,-6 4-1 0,2 2 2 16,6 0 0-16,-3 4-1 0,5 5 1 15,-3 3 0-15,-2 1 0 0,-2 2 0 16,-6 3-2-16,0-4 0 0,-4 4-4 0,-3-3-1 16,0-2 3-16,0 4 0 15,-3 0 4-15,-7 0 0 0,-4 5 1 16,-5 2-7-16,-3-6-4 0,-2 0-29 16,-2-3-39-16,2-8-51 0,4-3-48 0</inkml:trace>
  <inkml:trace contextRef="#ctx0" brushRef="#br0" timeOffset="188204.0441">6949 16151 415 0,'0'0'57'0,"0"0"-19"0,0 0-15 15,0 0-5-15,-85-37-5 0,71 32 1 16,5 5-3-16,-4 0-5 0,-6 0-3 16,3 0-3-16,-7 8 1 0,12-3-1 15,-1 5 0-15,3 2-1 0,-1 5-1 0,0 6-2 16,3 1-3-16,1-7-3 0,3 3-2 16,3-1 0-16,0 1 5 0,3 4 0 15,6-5-1-15,1-3 3 0,3-1 3 16,3-3 4-16,1-1 4 0,5-2-4 15,-2-1 1-15,6-4-2 0,0-1-1 16,3-1 2-16,0-2-5 0,-3 2-2 16,-3 1 1-16,-7-2 1 0,2 3 2 15,-3-1 1-15,-6 2 0 0,5 1 0 16,-6-1 2-16,-4 1 2 0,2 1 1 0,-6 3 5 16,0 3 1-16,-3 2 4 0,-9 5-6 15,-5 0 1-15,-5-2-6 0,-1-2 0 16,0-5 2-16,3 0 3 0,5-4-2 15,5-5 4-15,0-2 0 0,6 0-5 16,-5 0-2-16,0-1-5 0,2-7-5 16,1 2-5-16,2-8-1 0,4-4-5 15,0-8 8-15,12-3-2 0,2-1 5 16,2 3 3-16,3-1-3 0,-1 3 2 16,-3-1 1-16,5 3 0 0,-4-1 3 0,-3 4 0 15,2 2-1-15,-8 3 3 0,3 2 0 16,-4 6 0-16,-5 2 3 0,2 2-2 15,-3 3 1-15,0-4 0 0,3 0-1 16,0-1 1-16,1-2-1 0,-2 2-1 16,-1 0 1-16,3 2-2 0,-4 3-1 0,0-2 1 15,0 2-1-15,2-1-1 16,-1 1 0-16,1-2-1 0,2 2 4 16,6 0-1-16,2 11 3 0,1 4 1 15,-3 5 0-15,3 2-3 0,-3 3-1 0,0-1-1 16,2 2 1-16,-2-5-2 0,0-1 1 15,0-5-2-15,0-2 0 0,1-6-2 16,3-1 2-16,-4-1 0 0,7-3 0 16,1-2 2-16,-1-3 0 0,3-10 1 15,-5-1-1-15,-5-7 1 0,-7-2 2 0,-3-3 3 16,0-3-1-16,-10-1 2 0,-8 0-1 16,-2 1 4-16,-6 0 2 0,-3 5 3 15,-3 1-1-15,-1 6-2 0,1 2-4 16,0 5-2-16,2 2-2 0,11 4-6 15,2 4-4-15,4 0-7 0,7 0-6 16,-1 10-18-16,7 7-27 0,0 6-66 16,13 1-98-16</inkml:trace>
  <inkml:trace contextRef="#ctx0" brushRef="#br0" timeOffset="188508.1774">7539 16055 655 0,'0'0'38'15,"0"0"-12"-15,0 0-13 0,0 0-4 16,0 0-3-16,0 0-6 0,0 0 1 15,0 0-2-15,0 0-1 0,0 0-1 16,-18 0-1-16,21-8 3 0,9-5-1 16,6 1 1-16,8-3-2 0,1 1-1 0,4 1-1 15,-2 0-2-15,1 1-6 0,-1 0-7 16,-2-1-16-16,1 3-33 0,-5-3-85 16,0 5-137-16</inkml:trace>
  <inkml:trace contextRef="#ctx0" brushRef="#br0" timeOffset="189436.2847">8008 15545 541 0,'0'0'49'0,"0"0"-14"0,0 0-9 15,0 0-5-15,0 0-8 0,0 0-3 16,0 0-4-16,0 0-5 0,0 0-2 16,-23-38-1-16,20 36-2 0,3 2-1 15,0 2 3-15,3 11 0 0,10 10 2 16,0 8-1-16,3 0 0 0,-2 4-1 16,3 0 1-16,-2 0 0 0,4-3-1 0,-5-2-2 15,2-7-1-15,-4-2-1 0,-2-3-2 16,0-5 1-16,-3-3-17 0,-2-2-19 15,-4-5-35-15,2 1-44 0,-3-4-27 16,0 0-47-16</inkml:trace>
  <inkml:trace contextRef="#ctx0" brushRef="#br0" timeOffset="189818.2948">8200 15469 490 0,'0'0'43'0,"0"0"-17"0,0 0-15 15,0 0-11-15,0 0-1 0,0 0 0 0,0 0 2 16,0 0 3-16,0 0-1 16,0 58 1-16,5-35-2 0,0 1 1 0,1-3-2 15,0 0-2-15,4-1 1 0,0-2-2 16,3 0 2-16,-1-3 0 0,4-1 0 15,-2-3 2-15,-1-4-4 0,2-2 1 16,-1-2 1-16,5-3-1 0,3 0 5 16,-1 0-1-16,0-5-2 0,-7 1 1 15,1-2-2-15,-4 3 0 0,-2 0 1 16,1-1 1-16,-5 3-2 0,0 1 0 0,-5 0 0 16,3 0 1-16,0 0 1 0,1 8 2 15,-1-2-1-15,-3 5 2 0,0 5-4 16,-3 1-1-16,-6 5-3 0,-2-2-7 15,-2 1 2-15,-3 0-12 0,-3-2-36 16,-1 1-59-16,-6-2-95 0</inkml:trace>
  <inkml:trace contextRef="#ctx0" brushRef="#br0" timeOffset="190034.3547">8303 15466 539 0,'0'0'44'0,"0"0"-14"15,0 0-12-15,0 0-10 0,0 0-4 16,0 0-3-16,0 0-2 0,43-93 0 16,-24 75-3-16,3 0-2 15,1 1-5-15,0 4-10 0,0 0-28 0,-1 3-68 16,-2 3-84-16</inkml:trace>
  <inkml:trace contextRef="#ctx0" brushRef="#br0" timeOffset="190567.6326">7017 16899 462 0,'0'0'40'0,"0"0"-6"0,0 0-12 16,0 0-11-16,0 0-6 0,0 0-2 16,0 0 1-16,0 0 2 0,0 0 1 0,112-75-1 15,-63 57 4-15,7-1-3 0,5-9 0 16,7 1 0-16,3-7-5 0,4 1 0 16,5-3-2-16,-1-3-8 0,-1-3 4 15,2 1-3-15,-4-1 4 0,-2-1-1 16,-6 1-4-16,-4 2-4 0,-8 4-7 15,-7 4-9-15,-10 8-14 0,-8 4-25 16,-7 6-36-16,-9 6-51 0</inkml:trace>
  <inkml:trace contextRef="#ctx0" brushRef="#br0" timeOffset="190809.7033">7228 17098 539 0,'0'0'14'16,"0"0"4"-16,0 0 0 0,0 0-1 0,0 0-4 16,0 0-3-16,0 0 0 0,0 0-5 15,115-78 1-15,-63 44-4 0,4-5-1 16,8-3-1-16,5-4-3 0,11-1-5 15,2-2-24-15,4 3-68 0,2-1-184 16</inkml:trace>
  <inkml:trace contextRef="#ctx0" brushRef="#br0" timeOffset="196792.2896">18765 11491 192 0,'0'0'52'0,"0"0"-17"0,0 0-9 16,0 0-7-16,0 0-5 0,0 0-6 15,0 0-3-15,0 0-4 0,0 0 0 16,0 0 2-16,2-8-2 0,11 8 0 15,1 0 0-15,9 0 0 0,-1 3 2 16,1 2 1-16,5-3-1 0,4-1-1 16,3 3 0-16,6-4 0 0,1 0 2 15,7 0-1-15,3 0 2 0,2 0-3 16,5 0 2-16,5-5-2 0,4 3-2 16,5-4 4-16,6 1 0 0,4-3 0 0,8 2 1 15,6-1-1-15,7-4 1 0,5 0-2 16,7-1 1-16,5 1-2 0,3-4 0 15,4 0 1-15,5 0-1 0,7 0 0 16,4 0-1-16,3-1 1 0,3 2-2 16,3-2 2-16,2 1 0 0,1-1-1 0,2 5 1 15,1-1 1-15,0 1 0 0,1 2-1 16,1 1 2-16,0 1-3 0,0-1 1 16,-2 2-5-16,2-2 4 15,0 1-4-15,-1-1 5 0,3 1-2 0,-1-3 1 16,3 3 1-16,3-1-2 0,-2 1 0 15,5-1 1-15,-2 0-1 0,2-1 1 16,-2 2 0-16,2-1 0 0,-1 2 0 16,4 0 0-16,1 0 0 0,0 0-1 15,3 0 1-15,2 0 1 0,3 0-2 0,-1 0 0 16,3 1 1-16,1 0 0 0,1 0 0 16,0-2 0-16,1 0-1 0,-2 1 1 15,1 0 0-15,1 1 2 16,1 1 0-16,0 0-1 0,-1 1-1 0,-1 1-1 15,-2 2 2-15,0 0-1 0,-1 0 1 16,1 0 0-16,0 2-1 0,0 0 1 16,0-1-1-16,0 1 1 0,0 0 0 15,-2-1-1-15,-4-1-1 0,-2 0 3 16,-4 0 0-16,-2 0-2 0,-5 0 0 0,-6-3 0 16,-5 0-1-16,-2-1 1 0,-7 2-2 15,-8-1 0-15,-14 0-3 0,-20 1-8 16,-18-1-23-16,-20 2-56 15,-17-4-80-15</inkml:trace>
  <inkml:trace contextRef="#ctx0" brushRef="#br0" timeOffset="198013.3022">18593 12312 111 0,'0'0'34'16,"0"0"-2"-16,0 0 0 0,0 0 1 16,0 0-1-16,0 0-3 0,0 0-2 0,0 0-8 15,0 0-5-15,-1 20-4 0,5-15 0 16,2 0-1-16,1 1 4 16,3-3-1-16,5 3 2 0,0-3 1 15,7 2-3-15,3-4 1 0,1-1-2 0,4 0-1 16,5 0-1-16,6 0-5 0,5 0 1 15,3 0-3-15,7-1 0 0,2-2-1 16,4 3 1-16,4-2 0 0,4 1-1 16,1-3 1-16,4 0-1 0,5 0 1 15,4-3 1-15,1 0-2 0,6-1 1 0,3-1 0 16,6 0 0-16,3 0 0 0,1 0-2 16,7 0 0-16,2 0 1 0,1-1 0 15,3 0-1-15,3 1 2 0,0-1-2 16,2-1 1-16,2 0 0 0,2 0 0 15,3 1 0-15,2-2-1 0,7 1 0 16,1-3 0-16,4 2 0 0,3 0 1 16,2-2 0-16,6-1 0 0,2 2 1 15,4-4-1-15,4 2 0 0,4-2-1 16,1 0 1-16,4-1 0 0,1 1 0 0,2 1 1 16,2-1-2-16,0 0 1 0,-1 2-1 15,2 0 3-15,-1 0-3 0,-2 1-4 16,-1 0 4-16,0 2-3 0,0 2 4 15,-1-1 0-15,1 2-1 0,1 1 1 16,2 1 0-16,0-2 0 0,4-1-1 0,2 2 2 16,2-3-4-16,2 0 4 15,3 1-2-15,0-1 0 0,-3 0 1 16,1 1-1-16,-2-1-1 0,1 2 2 16,-1 0-1-16,-2 0 0 0,-2 2 1 0,-1 2-1 15,-2-2 1-15,-4 1-1 0,-2-1 0 16,-2 2 0-16,-2-1 0 0,-3 2 1 15,-2-1-1-15,-2 0 0 0,-4 1-1 16,-3-1 2-16,-1 2 1 0,-6 0-1 16,-3 0-2-16,-3 1 2 0,-3 2 0 0,-4-1-1 15,-4 0-1-15,-2-2-5 0,-4 1 0 16,-2-1 3-16,2 0-2 16,0 0-8-16,-1 2-29 0,-6-1-67 15,-15 1-106-15</inkml:trace>
  <inkml:trace contextRef="#ctx0" brushRef="#br0" timeOffset="199529.6545">19319 11771 324 0,'0'0'56'0,"0"0"-13"0,0 0-9 16,0 0-9-16,0 0-2 0,0 0-6 16,0 0-7-16,0 0-5 0,0 0-4 15,-20-36-2-15,18 36 1 0,1 0 0 16,-3 12 0-16,2 6 1 0,2 5 0 16,0 0 3-16,0-2-3 0,2 0 2 0,-1 1-3 15,3-7 0-15,-2 0-1 0,-1-3 1 16,1-1 0-16,-1-1-1 0,-1-5 1 15,2-1 0-15,-2-4 1 0,0 0 3 16,0 0-1-16,0 2 1 0,1-2 0 16,-1 1-2-16,0-1-1 0,0 0-1 0,0-3 1 15,-3-6-1-15,-1 1 2 0,1-2-1 16,-3 1 0-16,3 0 0 16,-1-2-2-16,1 2-4 0,0 0 4 15,2 4-4-15,-1 1 4 0,2 4 0 0,-1-2 0 16,1 2-1-16,0-6 0 0,0 0-1 15,0 0 0-15,0 2 1 0,0 4 0 16,0-2 0-16,0 2 1 0,0-2 0 16,0 1 0-16,0-1 1 0,1 1 1 15,1-1-1-15,-2 1 0 0,1 0 1 0,-1 1-1 16,2-2 1-16,-2 2 0 0,1-1 0 16,-1 1 1-16,0-2 0 0,2 2-2 15,-2-2 1-15,0 2 1 0,1-1 0 16,-1 1 0-16,0-2 0 0,0 2 1 15,0 0 1-15,0-2 2 0,0 2 0 0,0 0 0 16,0-1 2-16,0 1 0 16,0-1 1-16,0 1 0 0,0-2-3 15,0 2-2-15,0 0-3 0,0 0-1 16,0 0-1-16,0 0 1 0,0 2 1 0,0 10 0 16,-1 5 3-16,-2 7-2 0,1 2 1 15,2 1-4-15,0 2 1 0,0-2-1 16,0 1 0-16,2-3-1 0,2 0 0 15,2-4 2-15,1-2-2 0,0 1 2 16,-1-9-1-16,0 1 1 0,-3-5-1 16,-2-3 0-16,2 0 1 0,-3-4 0 15,0 0 1-15,0 0 3 0,2 2 1 16,0-2 0-16,-2 0-1 0,2 0-2 16,-1-11 1-16,-1-5-1 0,0-9 1 0,0 2-1 15,-1-2 1-15,-5 0-2 0,-1 0 0 16,-2-1 1-16,2-2-2 0,-3 1 1 15,1 0-4-15,0 1 3 0,1 0-4 16,2 10 3-16,2-3 1 0,2 8-3 16,1 6 1-16,1-8-3 0,0 6 1 0,9-4-2 15,5 0 0-15,5 6 1 16,4 3-3-16,1 1-2 0,4 1-3 16,1 0-6-16,0 0-6 0,-2 3-7 15,-1 1-18-15,0 2-28 0,-7 0-28 0,3-1-28 16</inkml:trace>
  <inkml:trace contextRef="#ctx0" brushRef="#br0" timeOffset="199892.5696">19274 12047 504 0,'0'0'36'0,"0"0"-18"0,0 0-7 15,0 0-6-15,0 0-3 0,0 0 1 16,0 0-2-16,0 0 1 0,88-51-2 16,-59 46 0-16,-1 1 0 0,-2 2-1 15,0 2 0-15,-1 0 0 0,-2 0 0 16,-4 0 0-16,-4 4-1 0,0 0 0 0,-5-1-1 16,-1 0 0-16,-1 0 0 0,-5-1 1 15,6 2 1-15,-6-1 1 0,0 0 0 16,1 0 0-16,-4-3 0 0,1 3 0 15,2 2 0-15,-1-2 1 0,1 1 1 16,-3 1-2-16,1 1 0 0,-1 6-1 0,2 0 1 16,-1 3 1-16,-1 4-2 15,0-6 0-15,2 5 0 0,2-2-1 16,-3-5-3-16,2-1-5 0,0-2-9 16,-2-3-22-16,1-3-14 0,1 3-40 0,-3-5-27 15,0 0-47-15</inkml:trace>
  <inkml:trace contextRef="#ctx0" brushRef="#br0" timeOffset="200046.084">19617 11830 514 0,'0'0'53'0,"0"0"-20"0,0 0-12 16,0 0-11-16,0 0-9 0,0 0-5 15,0 0-2-15,0 0-4 0,0 0-10 16,0 0-34-16,27-12-68 0,-2 23-98 15</inkml:trace>
  <inkml:trace contextRef="#ctx0" brushRef="#br0" timeOffset="200591.9785">20107 11908 487 0,'0'0'46'0,"0"0"-20"16,0 0-11-16,0 0-8 0,0 0-3 15,-78-5-1-15,59 13-2 0,1 1 0 16,1 1 1-16,6 0 0 0,-1-1-2 0,7-1 0 16,-4-3 0-16,3 3 0 0,3-5 0 15,0 2-3-15,3-5 1 0,-1 0 1 16,1 0 1-16,0 1 1 0,0 0 2 15,3 1-1-15,3-2 0 0,7 0 1 16,3 0-2-16,-5-3 1 0,4-3 0 16,-7 3 1-16,1-2-2 0,0 2-1 15,-5 2 1-15,0 0-2 0,2 1 1 16,1 0-1-16,5 0-2 0,5 0 1 16,-2 4 1-16,3 7-1 0,-4-1 1 0,-3 4 1 15,1-1-2-15,-4 3 3 0,-2-4-2 16,-1 2 2-16,-1 1-1 0,-3-5 0 15,1 9 1-15,-2-3 1 0,0 2-1 16,-7 1 1-16,1-6 1 0,-2 0-2 16,-2-3 2-16,3-4 1 0,-4 5 1 0,3-6 1 15,4-3 3-15,-6 2 1 0,4-4 0 16,-4 0 2-16,-4 0-4 0,2-8-3 16,0 0-1-16,2-2-1 15,2-2 0-15,3 1-1 0,-1-6 0 0,5 0-2 16,1-4 0-16,0-4 0 0,3-1 0 15,6 1-2-15,4 1 0 0,4 3-2 16,6 1-2-16,0 2-3 0,5 4-7 16,2 2-16-16,2 0-36 0,1 5-63 15,2-3-98-15</inkml:trace>
  <inkml:trace contextRef="#ctx0" brushRef="#br0" timeOffset="204224.9078">22337 11615 356 0,'0'0'61'0,"0"0"-13"15,0 0-15-15,0 0-7 0,0 0-9 16,0 0-6-16,0 0-6 0,0 0-3 15,0 0-3-15,0 0-3 0,-4-43 2 16,18 43 0-16,4 7-1 0,5 6 2 16,-2 2-1-16,-3 4-1 0,0-1 0 15,-1 5 0-15,0-4-3 0,-1-1 0 16,0-1-5-16,-3-2-1 0,-3-4-5 0,1-2-3 16,0-3-5-16,-2-1-7 0,-1-1-2 15,1-2-5-15,-4-2 8 0,5 0-4 16,3-8-1-16,-4-6 1 0,5-4 8 15,-3-3 9-15,0-2 15 0,-2 1 11 16,0-1 6-16,-2-2 2 0,0 3 6 0,-3 5 7 16,-1 2 11-16,0 4 11 15,-3 5 5-15,2 2 2 0,-2 4-10 16,0-2-10-16,0 2-11 0,0-1-9 16,0-1-6-16,0 0-3 0,0 2-6 0,0 0 0 15,-9 4-1-15,-2 9 0 0,-3 4-2 16,3 4 2-16,-2 2-4 0,3-1 2 15,1 3-3-15,2-8 1 0,2 0-2 16,3-6 0-16,0 3 0 0,1-2-1 16,1 1 1-16,0-1 1 0,0-6-1 0,0 0-2 15,0-3 3-15,0 2 0 16,0-3 2-16,1 3 2 0,-1-5 1 16,0 0 1-16,4 0 2 0,1 0-2 15,-1 0 4-15,2-2 2 0,-6 2 0 0,0-1 4 16,0 1-2-16,1-2 0 0,1 2-4 15,-1-1-1-15,1 1-1 0,-2-1-2 16,1 1 0-16,-1-2-1 0,1 2 0 16,-1-2 1-16,2 2-2 0,-2 0 0 15,1 0 1-15,-1 0 0 0,2 0 1 0,-2 0 1 16,1 0-2-16,-1 0 0 0,2 0-1 16,-1 5-1-16,-1-1 1 0,3 7 1 15,-1-2-1-15,-2 3 0 16,1 5 4-16,1-1-5 0,0 7 4 0,-2-1-4 15,2 0-2-15,-1-7 0 0,1 2-1 16,0 1 0-16,1-3-1 0,2 2 0 16,-1-2-10-16,1-4-16 0,-4-6-42 15,2 1-69-15,-3-6-153 0</inkml:trace>
  <inkml:trace contextRef="#ctx0" brushRef="#br0" timeOffset="204737.7071">22385 11373 432 0,'0'0'69'0,"0"0"-22"15,0 0-13-15,0 0-14 0,0 0-8 16,0 0-4-16,0 0-5 0,0 0 0 15,0 0 0-15,0 0-2 0,-14 2 1 16,15-2 0-16,16 0-1 0,6 0-1 16,10 0 0-16,1 0-4 0,3 0-2 15,1-2-3-15,4 0-15 0,1-1-41 16,-1-1-91-16,2 1-130 0</inkml:trace>
  <inkml:trace contextRef="#ctx0" brushRef="#br0" timeOffset="206184.4478">25568 11307 348 0,'0'0'60'0,"0"0"-10"0,0 0-15 15,0 0-6-15,0 0-15 0,0 0-9 16,0 0-5-16,0 0-1 0,0 0 1 16,0 0 0-16,-38 16 3 0,29 7-1 0,-1 4 1 15,2 4 1-15,-1 1-3 0,-1 0-2 16,1-1 1-16,2 2-1 0,1-3 2 15,0-3-1-15,1-9 1 0,2-3-1 16,0-4 1-16,1-7 0 0,2 1 2 16,0-5 3-16,-1 0 8 0,1 0 3 0,0 0 0 15,0 0-5-15,0-3-4 0,0-12-3 16,3-8-2-16,3-6 3 0,1 1-3 16,0-1 0-16,2 1-1 15,-1 1-1-15,1 2 0 0,0-1 0 0,-2 4-1 16,-3 6 3-16,2 0-3 0,-3 7 1 15,-2 5-1-15,1-1 2 0,-2 5-1 16,0-1-4-16,0 1 2 0,0-2 1 16,1 1-4-16,-1-1-1 0,2 2 0 15,1 0 0-15,2 3 4 0,3 7 2 0,4 7-1 16,0 3 0-16,2 2 0 0,0 1-1 16,1 2 0-16,0-1-2 0,2 2-1 15,-1 1-3-15,0 0-2 0,-3 1-4 16,-1-1-9-16,-2-1-19 0,-3-3-26 15,-2-6-38-15,-3-1-25 0,1-4-36 0</inkml:trace>
  <inkml:trace contextRef="#ctx0" brushRef="#br0" timeOffset="206377.2597">25429 11598 331 0,'0'0'52'0,"0"0"-21"0,0 0-13 16,0 0-10-16,0 0-5 15,95-76-1-15,-65 69-6 0,2 1-5 16,2 1-8-16,0 2-16 0,0 1-34 16,-2 1-42-16,-1 0-64 0</inkml:trace>
  <inkml:trace contextRef="#ctx0" brushRef="#br0" timeOffset="206743.8863">25838 11425 451 0,'0'0'42'0,"0"0"-15"16,0 0-10-16,0 0-11 15,0 0-2-15,0 0-1 0,0 0-2 0,0 0-1 16,0 0-1-16,74-38-2 0,-50 38-1 15,-1 9 2-15,-1 5 0 0,-4 1 0 16,-1 3 1-16,-4 4-2 0,-2-1 1 16,-3 2 2-16,-4-7-1 0,-3 3 2 15,-1 2 0-15,0-3 0 0,-2 5 2 0,-6-7-1 16,1-3 1-16,-3-4 2 0,4-4 3 16,2-1 0-16,-7-3 3 0,0-1 1 15,-2-3 0-15,-3-7 0 0,5-5-3 16,1-4-2-16,4-2-3 0,3-5 0 15,3-1-2-15,0-2-1 0,9 1-1 0,4 1-1 16,1 1-1-16,3 4-4 16,1 1 0-16,1 1-3 0,1 4-5 15,0 5-7-15,0 1-14 0,-5 6-20 16,2 2-29-16,3 2-26 0,-2 0-22 0</inkml:trace>
  <inkml:trace contextRef="#ctx0" brushRef="#br0" timeOffset="207599.2258">26313 11579 336 0,'0'0'55'0,"0"0"-21"0,0 0-12 15,0 0-10-15,0 0-3 0,0 0-2 16,0 0-2-16,0 0-2 0,0 0 1 15,0 0-2-15,-5 4-1 0,5-4 0 16,0-7-1-16,2-1-1 0,6-6 1 16,-4 4 0-16,4-4-1 0,-2-1 2 0,1-1 0 15,1-2-1-15,0 1 1 0,-1-3 0 16,-1 7 1-16,1 0 3 0,-3-2-1 16,-1 4 3-16,0-6 2 0,-2 8 8 15,-1 3 0-15,2 1 4 0,-2 5-2 16,0-1 0-16,0 1-4 0,0-1-4 15,1-1-4-15,-1 0-4 0,0 1-4 16,0-1 0-16,0 2-1 0,-3 0 1 16,-4 3 1-16,-6 8-2 0,0 4 1 15,0 3-2-15,3 3 0 0,3 0 0 16,-1-1-1-16,3 1-2 0,1-4 0 0,2 2-2 16,2 1-2-16,0-1-2 0,6 4-7 15,4-5-6-15,2-3-6 16,2-4-7-16,2-3-4 0,3-4-3 0,0-2 0 15,4-2 1-15,1 0 0 0,4-3 4 16,2-5 3-16,0-3 8 0,2-1 11 16,1-3 8-16,-2-1 3 0,-1-3 6 15,-1-1 1-15,-3 1 3 0,-5-1 5 16,-1 2 7-16,-6 1 9 0,-2 5 11 0,-5 0 9 16,-3 3 13-16,-2 4-1 0,-2-7-2 15,0 1-4-15,-5-2-15 0,-1-1-3 16,-4 5-5-16,-4 1-4 0,4 5-1 15,-7-1-4-15,0 4-4 0,2 0-4 16,-7 0-4-16,3 6-3 0,-1 5-2 16,1 2 0-16,0 4-2 0,2 3 3 15,2 2-3-15,5 2 1 0,0 4-1 16,5 1 0-16,2 0-1 0,3-1 1 16,0 0 0-16,0-4 0 0,7-3 0 0,0-4-1 15,2-5 1-15,1-4 0 0,-1-4 1 16,3-2 0-16,6-2 0 0,-1-2 1 15,5-7-1-15,-5-6 1 0,-1-5 1 16,-1-1 0-16,-3-5 0 0,0 1 0 16,-3 0 1-16,1 1-1 0,-3 4 2 0,-2 5 0 15,-1 5-1-15,-3 8 0 0,-1 2-1 16,0-2-1-16,0 2-2 16,2-1-1-16,-2 1 0 0,1 0 1 15,4 0 1-15,3 5 0 0,2 8 0 0,4 6-2 16,-2 1 1-16,0 2 1 0,2-1-3 15,0 0 2-15,1-1-1 0,0 0 1 16,4-1-3-16,-3-3-1 0,2-1-12 16,1-2-29-16,-4-2-72 0,1-3-114 15</inkml:trace>
  <inkml:trace contextRef="#ctx0" brushRef="#br0" timeOffset="209135.8636">27793 11036 55 0,'0'0'14'0,"0"0"2"16,0 0-1-16,0 0 9 0,0 0 6 15,0 0 8-15,0 0 5 0,0 0 3 16,0 0-3-16,0 0 0 0,-7 0-7 15,6 0-7-15,1 0-5 0,0 0-5 16,-2 0-3-16,2 0-2 0,0 0-4 16,0 0-2-16,0 0-3 0,-1 0-3 15,1 0-1-15,0 0 0 0,0 0-1 16,-2 0-1-16,2 0 1 0,0 0-1 16,0 0 1-16,0 0-1 0,0 2 3 0,0-2 2 15,-1 2 2-15,1-1 4 0,0 1-2 16,-2 3 2-16,2 2-2 0,0-1 1 15,-1 5-1-15,1-5-2 0,-2 4 2 16,1 2-2-16,1-1-1 0,0 0 0 16,-2 1-1-16,2 0 0 0,0 0 2 0,-1 8-2 15,-1-6 3-15,2 6-4 0,-1 2 0 16,-1-2-1-16,2 5-1 0,0-2 1 16,0 0-2-16,0 1-2 15,0 0 2-15,0 4 0 0,3 1 0 0,3 3 2 16,0 0-2-16,1 6-3 0,2-1 2 15,-2 3 2-15,0 0-3 0,-1 3 4 16,0 0-3-16,1 2 1 0,-2 4 4 16,-3 2-4-16,0 6 4 0,-2 2-4 15,0 4-3-15,0 1 3 0,-4 4-3 0,-2 2 3 16,-4 1-3-16,2-2 3 0,0-2 3 16,-2-2-3-16,3-1 3 0,1-2-4 15,1-3 1-15,2 0 0 0,2-2-3 16,-1-2 2-16,2 1 1 0,0-3 0 15,0-1-1-15,0-1 2 0,0-1 3 16,0 3-4-16,0 0 3 0,0 2-3 16,0 1-3-16,0 2 3 0,0 4-2 15,0 5 2-15,2 3-2 0,-2 2 2 16,1 3 4-16,-1 3-4 0,0 0 5 0,0 3-5 16,0 1-2-16,0 0 2 0,0-2-3 15,0-2 3-15,0-6 1 0,0-4-1 16,0-2 5-16,3-5-5 0,0 2-1 15,0-2 0-15,2 0-2 0,-3 0 3 16,1 1-1-16,0 1 1 0,1 0 4 0,-2 2-4 16,1-1 3-16,-3 1-3 15,1 0-4-15,-1 1 2 0,0-3 1 16,0 0-1-16,0-4 0 0,2-3 2 16,1-6-2-16,-1-3 3 0,3-5 4 0,-1-2-5 15,3-2 3-15,-1-3-5 0,-2-1 1 16,2-1 1-16,-1-3 0 0,-1-1 0 15,-1 0-2-15,2-2-2 0,0 2 3 16,-2-1 0-16,1 3 0 0,-1 0 1 16,0-3-3-16,-1 2 1 0,0-2-3 0,1-2 3 15,-1-8 0-15,0 1-1 0,-2-3 2 16,2-4 0-16,-2 6 0 16,0 1-1-16,0-9 2 0,0 8-1 15,0 1 1-15,-2-1 1 0,-2 4 4 0,0 0-6 16,1-1 5-16,0 2-5 0,0-5 1 15,0-3-1-15,0 2-7 0,2-1 1 16,-2 2-5-16,0 7 0 0,2-2 2 16,-2 1 0-16,2-1 2 0,1 0 1 15,-2-3 2-15,2-4 3 0,0 3-1 0,0 1-1 16,0 7 1-16,0-8-9 0,0 1-18 16,0 0-26-16,-4-4-50 0,1 1-41 15</inkml:trace>
  <inkml:trace contextRef="#ctx0" brushRef="#br0" timeOffset="210478.5366">24295 11142 218 0,'0'0'55'16,"0"0"-8"-16,0 0-12 0,0 0-9 0,0 0-9 15,0 0-7-15,0 0-4 0,0 0 0 16,0 0-4-16,-7-8 0 0,5 8 3 15,2 0 0-15,-4 1 4 0,3 13 3 16,-1 7 5-16,-1 8 2 0,3 3 6 16,-1 3-4-16,1 1-7 0,0 4-6 0,0 4-4 15,0 3 0-15,0 3-2 0,0 6 1 16,3 2-3-16,1 2 2 0,2 1 0 16,-2 1 0-16,2 4 1 0,0 0-1 15,0 6 2-15,1 1-3 0,0 3-2 16,-1 1 1-16,0-1-1 0,0 0 2 15,0-1 2-15,0 2-2 0,0 0 2 16,-3 2-2-16,0 3-2 0,-2 0 1 16,-1 0-3-16,2 0 3 0,-2-3 3 15,1-3-3-15,1-2 2 0,-1-3-3 0,3 0 0 16,-1-2 1-16,2-2 0 0,-2-2 0 16,-1-1-2-16,1-5 4 0,-1-1 0 15,-1-4-1-15,1-2 3 0,-1-1-5 16,1 1 0-16,-1 0 3 0,2 2-1 15,0 4 1-15,0 4 1 0,-2 3 0 16,1 2-3-16,-1 5 3 0,0-1 1 16,1 4-3-16,-1 0 3 0,1 1-5 15,-1 2 0-15,2-3 1 0,0-3-3 16,2-3 3-16,0-6 4 0,2-3-4 0,1-6 4 16,0-3-2-16,2-1-4 0,-1 0 2 15,1-1-1-15,3 1 2 0,-3 0-3 16,2 3 2-16,-1 2-2 0,1-1 0 15,0 0 0-15,2 1 1 0,-1-3 4 16,0 0-4-16,0-1 4 0,0-1-4 0,-1 3 0 16,0-1 1-16,0 2-2 15,-1 2 3-15,1-1-4 0,-1-4 2 16,-3 1-1-16,4-5 1 0,-4-1 4 16,0-2-5-16,1-2 6 0,0-1-5 0,-1-5 0 15,-1 0 1-15,0-4-3 0,2 0 3 16,-2 2-1-16,-1-6-1 0,0 6 1 15,2-3-2-15,-2 1-1 0,-2 2 0 16,2-3-3-16,0 1-3 0,-1-5-11 16,2 0-13-16,-3-7-24 0,2 3-22 0,-3-11-31 15,4 3-9-15,-1-4-28 16</inkml:trace>
  <inkml:trace contextRef="#ctx0" brushRef="#br0" timeOffset="212175.7569">21136 11267 177 0,'0'0'38'0,"0"0"-13"0,0 0-7 16,0 0 1-16,0 0 6 0,0 0 7 16,0 0 0-16,0 0-2 0,0 0-12 15,0 0 1-15,0 66 0 0,0-45 0 0,0 8-2 16,0-1-5-16,2 2-1 0,4 1-2 16,0 2 1-16,0 6-2 0,-1 0 1 15,3 4 0-15,-1-1 2 0,-1 2-3 16,-2 2-2-16,2 1 2 0,-2 0-3 15,1 1 2-15,-1 1-1 0,-1-2-1 16,-1 1 2-16,0 1-3 0,-1-1 4 16,1 2-3-16,-2 2 1 0,1-1-3 15,-1-1 1-15,0 3-3 0,0-2 2 16,0 1 2-16,0 1-3 0,0 3 3 0,0 2-4 16,0 1-2-16,0 5 1 0,0 1-2 15,0 7 2-15,0-1-3 0,0 3 3 16,0 2 1-16,-1 0-2 0,-1 0 4 15,2-2-2-15,0 0-4 0,0-2 3 16,0-4-1-16,0-3 1 0,5-4 0 0,-1-3 0 16,2-2 5-16,2 0-4 15,0-1 2-15,1 0-2 0,1 1-1 16,3-2 0-16,-2 3-1 0,2 0 1 16,0 1-1-16,3-1 1 0,-1 3-1 0,0-3 2 15,0 2 2-15,1 3-2 0,-3 3 2 16,2 3-5-16,-1 2 1 0,-2 1 1 15,0 0-2-15,0-1 3 0,-2-1 2 16,2-1-2-16,-2-3 2 0,-1 1-3 16,0 0-3-16,0 0 3 0,-1 0-2 0,-1 1 2 15,1-3-2-15,1-3 2 16,-2-3-3-16,5 1 3 0,-3-5 2 16,2 3-2-16,2 0 3 0,0 1-5 15,0 2 0-15,-1 2 1 0,1 1-1 0,-2 1 1 16,1-2-3-16,-2 0 3 0,2 0 1 15,-4 0-2-15,3-1 2 0,-2-9-2 16,0-5 0-16,0-8 0 0,1-7 0 16,-1-3 1-16,-1-5 0 0,4-2 0 15,-3-1-1-15,-1-3 1 0,1 2-1 0,-2-8 0 16,-1 1 1-16,0 1-1 0,-2-5-1 16,1 8 1-16,-1-8-3 0,-2 2 0 15,1 1-6-15,-1-2-5 0,1 1-6 16,-3 0-10-16,1-1-21 0,-1 3-27 15,2-3-50-15,-2-4-54 0</inkml:trace>
  <inkml:trace contextRef="#ctx0" brushRef="#br0" timeOffset="217884.7216">28317 11281 319 0,'0'0'65'15,"0"0"-13"-15,0 0-12 0,0 0-11 16,0 0-8-16,0 0-8 0,0 0-8 16,0 0-2-16,0 0-6 0,-16-71 3 15,19 57-4-15,5 3 2 0,7-1-1 0,2 4 1 16,5 1 1-16,-1 3-2 0,1-1 2 16,1 3-2-16,-1 2 0 0,-2 0 0 15,-2 3 1-15,-1 5-2 0,-4 1 6 16,0 5-4-16,-4 1 5 0,-2 3-3 15,-3-4 0-15,-2 2 1 0,-2 4-1 16,0 3 1-16,-9 6-1 0,-7-2 0 16,-1 2 0-16,-5 0 1 0,-4 0-1 15,-3-4 1-15,3-2 2 0,-2-3 0 16,4-6 1-16,7-4-1 0,2-4 2 0,6-1-1 16,4-3 0-16,0-1 0 0,5-1-1 15,-4 0-1-15,1 0-1 0,0-1-2 16,0-8 0-16,3 0-1 0,6-5 1 15,6-3-2-15,4 3 2 0,4 2-1 16,0 1 1-16,2 1 0 0,1 2 0 16,-1 2 0-16,-1 0-2 0,-4 3 0 15,0 2-4-15,1 0-1 0,0 1-2 16,5 0-9-16,-3 0-12 0,-1 1-15 16,-3 2-23-16,1 0-23 0,-4-2-29 0</inkml:trace>
  <inkml:trace contextRef="#ctx0" brushRef="#br0" timeOffset="218356.0152">28837 11260 300 0,'0'0'74'0,"0"0"-12"0,0 0-10 0,0 0-5 16,0 0-13-16,0 0-8 0,0 0-9 15,0 0-8-15,0 0-5 0,3-20-2 16,-3 20-4-16,0 0 4 0,0 0-2 16,-4 12 0-16,-2 7 0 0,-1 4 0 15,1 2 0-15,-1-1-2 0,1 2 1 0,0-2 1 16,0 1-2-16,3-8 1 0,0-1 0 16,2-5 1-16,0-7 1 0,1 2-1 15,0-6 2-15,0 0 0 0,0 0 0 16,0 0 0-16,0-6 0 0,5-7-1 15,4-9 1-15,0 1 0 0,1-2 2 16,-3 0-2-16,-1 1 0 0,0 1 0 16,1-1-1-16,-4 7 0 0,1 0 2 15,-2 6-1-15,-1 3 1 0,1 1 1 16,-2 5-3-16,0-2-1 0,0 2-1 0,0 0-1 16,1 0 0-16,-1 0 1 0,0 0-1 15,0 7 2-15,0 5-2 0,1 4 1 16,2-4 2-16,0 5-3 0,2-2 0 15,0-4-2-15,1 5-2 0,0-3 0 16,1 1-5-16,1-2-2 0,1 0-14 0,0-2-15 16,-1-3-28-16,4 2-35 15,-4-3-36-15,0 0-45 0</inkml:trace>
  <inkml:trace contextRef="#ctx0" brushRef="#br0" timeOffset="218557.5447">28720 11351 386 0,'0'0'66'0,"0"0"-15"0,0 0-17 15,0 0-10-15,0 0-12 16,0 0-7-16,0 0-2 0,-17-84-3 16,30 69-1-16,6 3-1 0,4 1-1 15,3 4 0-15,0-1-5 0,4 2 0 0,3 2-6 16,-1-1-8-16,0 2-11 0,0 1-24 15,-2 2-40-15,0 0-36 0,1 0-54 16</inkml:trace>
  <inkml:trace contextRef="#ctx0" brushRef="#br0" timeOffset="219244.2913">29299 11216 455 0,'0'0'51'0,"0"0"-10"0,0 0-15 15,0 0-3-15,0 0-5 0,0 0-3 16,0 0-5-16,0 0-4 0,0 0-5 15,-42-40-1-15,34 43 4 0,-2 10-5 16,2 3 5-16,3-2-5 0,2 3 0 16,3-1-1-16,0 2 0 0,3 3 1 15,5-1-2-15,3-5 1 0,1-1-1 16,5-2 1-16,0-3-1 0,5-4-1 16,-2-2-1-16,2-3-1 0,1 0-2 0,0-4 1 15,-1-5 3-15,-2-2 2 0,-3-1 2 16,-4-1 2-16,-4 4 1 0,0-4 2 15,-3 1 0-15,-4 1 1 0,1 2 1 16,-3-3 2-16,0 6 2 0,0-6 1 16,0 1-3-16,0 5 3 0,-4-4-6 0,3 8 3 15,-2-3-2-15,1 2-2 16,2 3-1-16,-1-2-3 0,1 2-1 0,0 0-1 16,-2 0 5-16,2 0-5 15,0 0 6-15,0 5-5 0,0 9 0 0,0 3 0 16,0 1 0-16,3 6 0 0,0-1-1 15,0 1 0-15,-2 2 0 0,1-1 0 16,-1 4-2-16,1 2 1 0,-2 2-1 16,1 5 2-16,-1-1-1 0,0 4 3 15,0-5-2-15,0-3 1 0,-1-4-1 0,-1-11 1 16,-1 0-1-16,2-7 0 0,-2-2 1 16,0 0 1-16,-2-3 0 0,-1 2-1 15,3-6 1-15,-7-1 0 0,-2-1-1 16,1 0 1-16,-6 0 1 0,3-6-2 15,4 0 3-15,-3-1-2 0,6 0-1 16,0-2 0-16,1 0-1 0,3-1 0 16,-1-7-3-16,4-1-2 0,2-2-4 15,9-3-7-15,3 2-10 0,5-4-20 16,2 2-33-16,3-2-51 0,-1 0-67 0</inkml:trace>
  <inkml:trace contextRef="#ctx0" brushRef="#br0" timeOffset="219832.9716">29208 11062 425 0,'0'0'65'0,"0"0"-17"16,0 0-18-16,0 0-8 0,0 0-5 15,0 0-3-15,0 0-1 0,0 0-6 16,0 0-4-16,0 0-3 0,-14-14 0 0,14 13-1 16,2 1 1-16,11-1 0 0,4 1 0 15,8 0 0-15,-5 0 0 0,3 1-1 16,2 2 0-16,-1-3 1 0,1 0-3 15,-2 0-1-15,3 0-3 0,-1-4-5 16,-1 1-11-16,1-2-27 0,-9 3-50 0,2 1-63 16,-6-1-105-16</inkml:trace>
  <inkml:trace contextRef="#ctx0" brushRef="#br0" timeOffset="221409.5715">30619 10873 356 0,'0'0'57'0,"0"0"-14"0,0 0-11 16,0 0-7-16,0 0-8 0,0 0-6 16,0 0-6-16,0 0-3 0,0 0-2 15,0 0 2-15,3-11 2 16,-3 11 1-16,0 2 4 0,0 5-1 0,0 7 3 15,0 5 0-15,0-6 1 0,0 6-3 16,0 1-1-16,0-8-2 0,0 8 0 16,0 0-2-16,0-8 0 0,0 8-1 15,0-2 0-15,0 0-1 0,1 5 3 16,2-2-4-16,0 1 3 0,0 0 3 0,0 1-3 16,1 1 2-16,0 2 0 0,1-1-4 15,-1 3 2-15,1-1-2 0,-2 2 1 16,2 3-1-16,-2 4 0 0,1 1-1 15,-1 4 1-15,-1 3-2 0,1 3 2 16,-2 3-2-16,1 3 0 0,-2 0 3 16,0 1-2-16,0-3 2 0,0 1-3 15,0-2-1-15,0 0 2 0,0 0-3 16,0 2 2-16,-2 1-1 0,2-1 0 16,0-2 0-16,0-2 2 0,0-2-2 0,0-4 1 15,0-1 4-15,0-2-5 0,0 1 4 16,2-1-4-16,2-2 0 0,1 1 2 15,0-2-2-15,-1 2 1 0,2 2-2 16,-2 3 2-16,-1 6-1 0,0 4 2 16,-3 2-3-16,0 1 3 0,0 4 2 0,0-1-2 15,-1 3 2-15,-2-3-2 16,1-1-3-16,1-5 2 0,1-4-2 0,0-2 2 16,1-5-2-16,5 2 2 15,3-2-1-15,-2-1 1 0,2 0-1 0,1-2 1 16,-2 0-1-16,3 1 1 0,-3-1 4 15,4 2-3-15,-2 1 3 0,-1 1-4 16,2 1-1-16,-1 0 1 0,1 1-1 16,0 3 0-16,-2 3-1 0,0 2 1 15,0 5-1-15,-1 2 1 0,-1-1 4 0,2 4-3 16,1-2 2-16,-2-1-2 0,1-2-2 16,1 0 2-16,-1-1 0 0,0-2-1 15,1 0-2-15,-2-4 3 0,3-1-3 16,-3-1 2-16,2 0 5 0,0-2-5 15,1 1 4-15,2 0-3 0,-3-2 0 16,0 3-1-16,0-1-1 0,-1 3 2 16,-1 2-3-16,1 0 3 0,0 0-2 15,-2 0 0-15,0 0-1 0,0 2 2 16,1 0 4-16,-3-1-4 0,1-1 4 16,3-4-4-16,-2-2-1 0,0-3 1 0,1-3-1 15,0-2 1-15,-1-2-1 16,-1-2 0-16,2-3 0 0,-4-2-1 15,3-1 1-15,-3-2 1 0,-1 2-1 0,2-2 1 16,-4 2 2-16,0 0-3 16,1 3 6-16,-2-1-8 0,1 1 4 15,1-6-5-15,-1-6 4 0,2-2-1 0,-1-1-1 16,-1-6 3-16,3 5-2 0,-1-5-6 16,0 0-5-16,1 0-11 0,1-3-23 0,2 7-37 15,-1-4-68-15,4 1-93 0</inkml:trace>
  <inkml:trace contextRef="#ctx0" brushRef="#br0" timeOffset="233468.5719">19804 12948 333 0,'0'0'35'0,"0"0"-7"0,0 0-1 15,0 0 0-15,0 0-2 0,-29-82-2 16,27 77-4-16,-1-5-5 0,2 5-3 16,-1 0-3-16,1 1-3 0,1 4-2 0,0-5-2 15,4 0-1-15,9-2-1 0,8-1-1 16,5 4 1-16,4 1 0 16,5-2 0-16,4 2 0 0,4-1 0 0,2-1-2 15,2-1-1-15,0-1 0 0,3-3 0 16,1 0 1-16,3-1 3 0,-1-1 0 15,0 2 0-15,-3 0 2 0,-1 1-1 16,-7 3 0-16,-4 0 0 0,-3 0-1 16,-12 3 1-16,-2 1-1 0,-9 1 0 15,-5 1 0-15,0 0 0 0,-3 0 1 0,2 0 0 16,0 0 0-16,1 0 2 0,-7 0 0 16,0-1 1-16,0 1 1 0,2 0 0 15,-1 0 0-15,0 0 0 16,1 0 0-16,-1 0-2 0,1 0 2 0,-2 0-2 15,1 0 0-15,-1 0 0 0,2 0-3 0,-2 0 1 16,0 0-1-16,1 0-1 16,-1 0 1-16,0 0-3 0,2 0 3 15,-2 0-2-15,0 0 2 0,0 0-1 16,1 0-1-16,-1 0 2 0,0 0-1 0,0 0 2 16,0 0-1-16,2 0 1 0,-2 0-1 15,1 1 0-15,-1 0 1 0,2 1-1 16,-2-2 1-16,1 1-1 0,-1 1 0 15,0-2 1-15,2 2 0 0,-2-2 0 16,0 1 1-16,1-1-2 0,-1 2 0 16,0-2 1-16,0 0 0 0,0 1 0 15,1-1 0-15,-1 0-1 0,0 2 0 16,0-2-1-16,0 0 1 0,0 1-1 16,0-1 1-16,0 0-1 0,3 0 1 0,-3 2 1 15,0-2-1-15,0 0 0 0,0 0 0 16,0 0-2-16,0 0-1 0,0 1-1 15,0-1-6-15,0 0-4 0,0 0-10 16,0 0-10-16,0 1-9 0,0-1-7 16,0 2-17-16,0-2-19 0,-3 5-12 0,1-2-35 15</inkml:trace>
  <inkml:trace contextRef="#ctx0" brushRef="#br0" timeOffset="234928.7858">20165 13103 108 0,'0'0'48'0,"0"0"-4"0,0 0 1 16,0 0-5-16,0 0-3 0,0 0-3 15,0 0-4-15,0 0-5 0,0 0-2 16,0 0-5-16,1-32-4 0,-1 30-7 15,0 1-2-15,0-1-5 0,0 1 0 16,0-2-2-16,0 3-2 0,0-1 3 16,0 1 0-16,0 0 1 0,0 0 0 15,0 11 1-15,3 0-1 0,0 6 0 0,0-2 0 16,0-2 0-16,0 2 0 0,2-1 5 16,-2 0-5-16,0-3 3 0,0-3-3 15,-1-3 0-15,-2-5 0 16,0 0 1-16,0 0 2 0,1 2 2 0,-1-1 2 15,0 1 4-15,2-2-2 0,-2 1-1 16,0-1-3-16,1 0-5 0,-1-1 2 16,2-7-2-16,-2 2 2 0,1-6 2 15,-1 6-2-15,0-8 1 0,0 2-2 16,0 5 0-16,0-1-1 0,0 3 0 0,-1 1 1 16,-1-2 0-16,2 6-1 0,-1 0 0 15,1 0 0-15,0-2 0 0,0 0 1 16,0 1-2-16,0-1 2 0,0 1-1 15,0-5 0-15,0 0 0 0,0 1 0 16,0 1 1-16,0 4 0 0,0-3 1 16,0 3-1-16,0 0 1 0,0-2-2 15,0 1 0-15,0 1 1 0,0-2-2 16,0 2 1-16,0-2 0 0,0 2-1 16,0-1 2-16,0 1-1 0,0-1-1 0,0 1-1 15,0-2-2-15,0 2-3 0,0-1-4 16,0 1-10-16,1 0-19 0,-1 0-28 15,0 0-46-15,0 0-79 0</inkml:trace>
  <inkml:trace contextRef="#ctx0" brushRef="#br0" timeOffset="235652.6753">19814 12887 268 0,'0'0'55'15,"0"0"-22"-15,0 0-14 0,0 0-12 0,0 0-6 16,0 0-1-16,0 0 1 16,0 0 5-16,0 0 2 0,0 0 4 15,-5 6-2-15,5 6 0 0,5 6 5 16,-2 0-1-16,2 1 5 0,1 4 0 0,0-2-4 16,0-3-3-16,0 1-4 0,1 0-1 15,-3-6-2-15,0 3-2 0,2-1 1 16,0 2-3-16,2 5 1 0,-2 0 5 15,2 2-5-15,-1 1 5 0,-1-2-5 16,1 2-2-16,-1-3 1 0,-3 0-2 0,-1 1 1 16,1-2-1-16,-1 0 1 15,-1-6 0-15,-1 4-1 0,2-1 0 16,-2-6 0-16,0 8 0 0,0-7 2 16,0-8-2-16,0 1 2 0,0-6-1 0,0 0 0 15,0 0 1-15,0 1 0 0,1 1-1 16,-1-1 1-16,0 1 0 0,0-1 0 15,0 1 1-15,0 0-1 0,0-1 0 16,0 1-1-16,2 0 1 0,-1-2-1 16,1 1 0-16,5 0 0 0,-3 0 0 0,2 3-1 15,3-3 1-15,-2 1 1 0,4-2-2 16,0 1 2-16,1-1-1 16,4 0 0-16,2 0 1 0,4-3-1 0,2-3 0 15,2 0 0-15,3-3 0 0,3 2 0 16,1 0 1-16,0-2-1 0,2 3-1 15,0 1 1-15,-1 3-1 0,-1-1 0 16,1-2 1-16,-4 2-1 0,-1-2 1 16,-3 1 0-16,-3-1-1 0,1 0 1 15,-7 3 0-15,-3-1 0 0,-5 0 2 0,1 0-2 16,-1 1 0-16,-5 0-2 0,1 1-2 16,-5 1-4-16,3-3-10 0,-1 0-14 15,2 0-36-15,-1 1-44 0,-3 2-69 16</inkml:trace>
  <inkml:trace contextRef="#ctx0" brushRef="#br0" timeOffset="236207.9287">20723 12738 425 0,'0'0'40'0,"0"0"-19"0,0 0-12 0,0 0-4 15,0 0-3-15,0 0 1 0,0 0 3 16,0 0 0-16,0 0 2 0,-9 3-1 15,8 9 1-15,-2 0-1 0,3 2 0 16,0 7 0-16,0-2-1 0,0 7 0 16,0-2-2-16,0 2-1 0,0-2 0 0,4 2 0 15,-1 1-2-15,0 1 1 0,2 0-1 16,-1-1 0-16,0 1-1 0,1-1 1 16,-2 0 3-16,2-2-3 0,-2 3 2 15,2-2-3-15,-2 2-2 0,-1-4 2 16,1-1-2-16,-1-7 2 0,1 1-1 15,-2 0 1-15,1-4 1 0,-1 6 0 16,2-7-2-16,-3 0 1 0,0 2 0 16,0-4 0-16,0 1 1 0,0-7 0 15,0 3 0-15,-4-4 2 0,1-1-2 0,0 1 3 16,0 1-3-16,-3-4 0 0,2 0 1 16,-8 0-1-16,2 0-1 0,0 0 1 15,-6-2-1-15,6-1-1 0,-9 0-1 16,0 2 1-16,-4 1-2 0,-6 0 1 15,0 2 0-15,-4 6-2 0,-6 4-3 16,-7 5-6-16,-4 1-14 0,-2 6-31 16,-1 2-61-16,8 0-99 0</inkml:trace>
  <inkml:trace contextRef="#ctx0" brushRef="#br0" timeOffset="236844.0533">19402 12943 278 0,'0'0'64'0,"0"0"-18"0,0 0-17 16,0 0-9-16,0 0-7 0,0 0-1 16,0 0-2-16,0 0 5 0,0 0 0 15,0 0 2-15,-9-6 0 0,7 20-5 16,2 6-2-16,-1 5 0 0,1 1-5 0,0 0 1 16,1 1 0-16,2 2-2 0,-1 1 3 15,1 1-5-15,-2 1 3 0,1-2-4 16,-1 0-2-16,-1 0 0 0,0-2-2 15,0-2 0-15,0-8-3 0,0-1-2 16,0-7-4-16,0-3-7 0,0-2-17 0,0-5-13 16,0 0-29-16,0 0-36 15,0 0-52-15</inkml:trace>
  <inkml:trace contextRef="#ctx0" brushRef="#br0" timeOffset="237412.7572">19621 13344 199 0,'0'0'41'0,"0"0"-8"0,0 0-6 15,0 0-4-15,-31 82-3 0,14-64-3 16,-1 0-1-16,-2 0-1 0,1 0 0 16,-3 2-1-16,2-6 0 0,1-1 1 15,5-6-1-15,0-1 4 0,6-3-1 0,-5-1 1 16,-3-2-2-16,2 0-2 0,-7-6-2 16,7-4-2-16,-1 0-2 0,1-5-3 15,1-2 1-15,-2-2-3 0,2-2 1 16,1-1-2-16,1-1 1 0,1-3 0 15,2-2-2-15,0 0-1 0,2-3 1 16,1-2-2-16,0-4-3 0,0 0 2 16,2-4-3-16,0 0 2 0,1 1 3 15,2 2-2-15,0 3 3 0,0 1-3 16,0 0 1-16,3 2-1 0,6 2 0 0,1 1 0 16,2 2 2-16,5 1-1 0,0 2 0 15,5 1-1-15,0 3 1 0,2 2 0 16,0 3 1-16,2 4 0 0,1 5-1 15,0 5 1-15,1 1 0 0,-2 4-1 16,1 8-1-16,-2 6 1 0,0 3-2 16,-2 7 3-16,-2 4-1 0,-2 5 1 15,0 5-1-15,-4 5 2 0,-4 3-2 16,-4 3 2-16,-5 0 4 0,-2 0-4 16,-3-3 2-16,-6-4-3 0,-5-3-3 0,-1-7-3 15,-2-4-4-15,-1-5-15 0,-2-4-47 16,-1-4-75-16,-4-4-122 0</inkml:trace>
  <inkml:trace contextRef="#ctx0" brushRef="#br0" timeOffset="239967.6937">22178 12987 284 0,'0'0'54'0,"0"0"-12"0,0 0-14 0,0 0-6 16,0 0-2-16,0 0-1 0,0 0 0 15,0 0-4-15,0 0-4 0,0 0-3 16,-7-62-2-16,7 56-3 0,0-4-1 16,7-2 0-16,2-3-2 0,4 3 0 15,0 0 0-15,4 1 0 0,1 1 0 0,2 1 0 16,-5 3 0-16,0-1-2 0,-5 4 1 16,3 2 0-16,-1 1 1 0,1 0-1 15,3 0 1-15,-2 6-2 0,2 5 2 16,-2 1-3-16,-3 3 2 0,-3 3-1 15,-2 0 2-15,0 5 0 0,-3 0 0 16,-3 2 0-16,0 2 1 0,-7-2-1 16,-4 0 1-16,-2-2 1 0,-1-1 0 15,-1-3-2-15,3-7 2 0,1-2-1 16,4-3 3-16,4-5 1 0,0 1 2 0,3-3 2 16,0 0-1-16,0 0-2 0,0 0-3 15,-2 0-2-15,2 0 0 0,-2 0 0 16,2-7 0-16,0-5-1 15,4-3-1-15,5-4 1 0,-2 7-2 0,4 2 2 16,3 3-1-16,-5 3 1 0,8-1 0 16,-7 4 0-16,2 1-1 0,6 0 0 0,-3 5 1 15,5 3 0-15,-3 3 2 16,-2 3-2-16,-2-1 0 0,-2 3 0 16,1 4 1-16,-2-1 4 0,-4 2-3 0,-5 2 3 15,-1 0-5-15,-3-2 0 0,-11 0 0 16,-2 1 0-16,-6-4 1 0,-2-2-1 15,-2-3-1-15,0-3 0 0,0-3-1 16,6-5 0-16,-1-2-2 0,2 0-10 16,1-1-13-16,-4-8-38 0,6 3-43 0,4-7-68 15</inkml:trace>
  <inkml:trace contextRef="#ctx0" brushRef="#br0" timeOffset="240704.4239">22807 12846 202 0,'0'0'60'0,"0"0"-10"16,0 0-7-16,0 0-2 0,0 0-8 0,0 0 0 15,0 0 0-15,0 0-3 0,0 0-4 16,0 0-5-16,-20-50-4 0,20 50-6 15,0-2-3-15,0 1-4 0,0-4-3 16,1-3-1-16,11 0 0 0,5-3-1 16,5 3 1-16,1 5-1 0,0-3-2 0,-4 5-1 15,0-1 2-15,1 2 0 16,-5 0 1-16,6 0-1 0,-8 0 0 16,-7 0 1-16,6 0 1 0,-7 0 0 0,0 0 0 15,2 0 1-15,-7 0 1 0,0 0 1 16,0 0 1-16,1 0 3 0,-1 0-1 15,0 0 0-15,0 0 0 0,0 0 1 16,0 0-1-16,0 0 0 0,0 0 0 16,-1 2-2-16,-1-2-1 0,1 0-1 15,-1 0-2-15,-3 1 0 0,0 2-2 0,1 5 1 16,-3 7 1-16,4 3 0 0,-2 9 0 16,1 4 0-16,2 2 0 15,-1 2-2-15,1 3 2 0,-1 1-3 0,2 0 0 16,-2 2-2-16,-2-2 1 0,2-1 0 15,-1-4-7-15,1-4-5 0,1-9-15 16,2-3-24-16,0 0-33 0,0-7-52 16,0 1-80-16</inkml:trace>
  <inkml:trace contextRef="#ctx0" brushRef="#br0" timeOffset="241252.3226">22829 13121 255 0,'0'0'31'16,"0"0"-12"-16,0 0-8 0,0 0-5 16,0 0-2-16,82-34-3 0,-59 27 0 0,-4 4-1 15,1-2 0-15,0 1-1 0,1-3-2 16,1 1 0-16,-2-3 1 0,0 0 0 15,-1 0 2-15,-2-3 2 0,-1-1-1 16,-1-3 2-16,0 0 4 0,-3-3-2 16,2 0 4-16,0-2 12 0,-2 4 5 0,2-1 12 15,-4-1-2-15,-2 7-3 0,0 1-6 16,-4 4-8-16,-3 2-1 0,2 2-2 16,-3 3 1-16,0-1-1 15,0 1-4-15,2-2-2 0,-2 2-4 0,0-2-2 16,1 2-3-16,-1-1 0 0,0 1-1 15,0 0 2-15,-6 1 0 0,-4 9-1 16,-6 4 0-16,3 1 0 0,-1 0-1 16,1 3 1-16,3-1 0 0,1 1-2 15,3-6-1-15,2 4 0 0,2-2 0 0,2 2 0 16,0 5 1-16,8-3 0 0,5-3 1 16,1 1 0-16,6-5 1 0,2 1 0 15,3-2 0-15,1-1 0 0,0-3 1 16,-2 1-1-16,-2 0 0 0,0-1 0 15,-7-2-1-15,-1 2-1 0,-7-1 0 16,1 1 0-16,1 2 0 0,-4-1 5 16,0 1-4-16,-5 5 3 0,0 4-4 15,-8-2-2-15,-10 7 0 0,-4-4-5 16,-5-1-8-16,-6-1-22 0,-1 0-47 0,-4-5-81 16,1-2-116-16</inkml:trace>
  <inkml:trace contextRef="#ctx0" brushRef="#br0" timeOffset="241460.6748">23274 12914 569 0,'0'0'31'0,"0"0"-11"0,0 0-9 15,0 0-8-15,78-80-5 0,-50 68-5 16,2 1-7-16,5 4-36 0,4 0-101 16,1 3-137-16</inkml:trace>
  <inkml:trace contextRef="#ctx0" brushRef="#br0" timeOffset="247032.8574">25134 12753 107 0,'0'0'31'15,"0"0"0"-15,0 0-1 0,0 0-1 16,0 0 0-16,0 0 0 0,0 0 1 16,0 0-1-16,0 0-3 0,0 0-1 15,0-78-6-15,0 73-1 0,0 5-2 16,0-2-3-16,0 2 0 0,0-1-1 0,0-1-1 16,0 1 0-16,0-1-5 0,0 1-1 15,0-1-1-15,0 1-2 0,-2 1 1 16,1 0-1-16,-5 0 2 0,-1 4-2 15,-5 7 1-15,1 6-1 0,2-1 1 16,2 3-1-16,3-4 1 0,2 3-1 16,2 2 0-16,0 2 1 0,0 3-1 15,5 0 0-15,3-3 1 0,2-3 0 16,0-1-2-16,5-2 1 0,-2-2 0 16,4-3-1-16,-1-3 1 0,3 0-1 0,0-2 0 15,2-1 2-15,1-3-3 0,2-1 1 16,-7 2 0-16,1-2-2 0,0 0 1 15,-5-1 1-15,1 4-1 0,-2-2 0 16,-5 3 0-16,0 0 0 0,-4-2 1 16,2 4-1-16,-5-1 3 0,0 5-2 0,0 4 0 15,-11 0 1-15,-4 4-3 16,-5-3 0-16,-5 1-1 0,-6 0-6 16,-2-2-1-16,-2 2-5 0,-3-1-13 15,3-1-15-15,1 0-28 0,4-5-31 0,11-4-11 16,5-3-40-16</inkml:trace>
  <inkml:trace contextRef="#ctx0" brushRef="#br0" timeOffset="248556.2851">25212 12723 374 0,'0'0'69'16,"0"0"-17"-16,0 0-16 0,0 0-9 15,0 0-10-15,0 0-4 0,0 0-7 16,0 0-4-16,0 0-2 0,-10-32-2 16,11 29 0-16,12 0 0 0,6 0-2 15,7 0-2-15,3 3 1 0,0 0 0 16,0 0 2-16,1 0-3 0,-1 0-3 0,0 1 0 16,-2-1 1-16,-1 0-2 0,-1 0-1 15,-8 0-8-15,4 0-6 0,-4 0-4 16,-3 0-1-16,5 0 2 0,-7 3 11 15,-2 1 3-15,0 0 5 0,-1 1 3 16,-2-1 2-16,-1 2 2 0,1-1 5 0,-4-2 0 16,1 0 4-16,-4-3 2 15,0 0 4-15,0 0 0 0,2 1 0 16,-1 1 2-16,-1 0 0 0,0-1 0 16,1 1 0-16,-1-1 0 0,0 1 0 0,0 5 1 15,-2 4 8-15,-7 5-1 0,-3 6-1 16,-3 1-3-16,0-1-10 0,-1 4-3 15,2 1-3-15,1 0 1 0,1 1-2 16,5-4 0-16,2-6 0 0,3 1-2 16,2-1 0-16,0-6 0 0,0 6-3 0,2-3 2 15,7-1-2-15,2 1 2 16,3-4-3-16,2-4 3 0,-3-3-2 16,3-1 1-16,2-3 1 0,1 0 0 15,2-5 1-15,-3-4 0 0,-2-2 2 0,0-2-1 16,-4-3 1-16,-1-2 0 0,-2-3 0 15,-3-1 1-15,0-6 1 0,0-3-2 16,-3-1 2-16,0 1 0 0,-3-2 1 16,0 3 1-16,0 3 0 0,-3 3-1 15,-5 6 1-15,1 1-1 0,-4 3-2 0,2 5-1 16,-3 1-2-16,5 3 0 0,-6 2 0 16,3-2-1-16,4 3 0 0,1 2-2 15,-2 0-1-15,3 0 0 16,-3 2 0-16,-1 4-1 0,5-3-3 0,0 0 0 15,3 3 1-15,0 3 0 0,0 5-1 16,9 1 4-16,3-4-3 0,5-2 5 16,3-3 0-16,1-1 0 0,5-4 1 15,1-1 0-15,5 0-1 0,3-8 3 16,1 1 1-16,3-4-1 0,-3 1 3 0,-1-1-3 16,-5 0-1-16,-1 1 1 0,-5 1-1 15,-7 1 2-15,-2 2 3 0,-6 2-2 16,-4 1 3-16,2-2 2 0,-4 2 1 15,0 0-2-15,2 1 2 0,-5 2-3 16,0 0-1-16,0 0-1 0,0 0-1 16,0-1-2-16,0-1 0 0,0 2 0 15,-8 0-2-15,-4 0 1 0,-4 2 0 16,-1 5 0-16,0 5 0 0,2 2 0 16,1 4-2-16,0 2 2 0,4 3-1 0,-1 1 1 15,4 1 1-15,-1 3-2 0,4-3 0 16,1 2-1-16,-1-2-1 0,4 0 2 15,0-2-1-15,0-3 0 0,5-1-1 16,3-3-1-16,1 0-2 0,1-4 2 16,0-4 1-16,3-2 1 0,3-5 2 0,0-1 0 15,7 0 2-15,-2-7-2 16,-2-4 2-16,0-5-1 0,-3-2 1 0,0-6 0 16,-3 0 4-16,-2-2-2 15,-5 1 1-15,-1-2-1 0,-4 0 0 0,-1 0-1 16,-1 4 0-16,-7 1-1 0,1 1-1 15,-3 1 1-15,4 8-1 0,-1-1-1 16,1 6-1-16,-2-1 1 0,0 2-2 16,5 3 1-16,0 2-1 0,3 1 1 15,-1-2-2-15,1 2 1 0,-2 0-1 0,2-2-2 16,-1 2 2-16,1 0-1 0,0 0 0 16,0 0 2-16,1 0 0 0,13 0 0 15,-2 0 2-15,8 0 0 0,-2 0-2 16,2 0 2-16,5 0 0 0,1 0 2 15,-1 0-2-15,-2 0 0 0,1-3 1 16,-3-1-1-16,0-2 4 0,-2 0-3 16,-2 0 0-16,1-2 1 0,-4-1-1 15,2 1 1-15,-1-1 1 0,-5 1 0 16,1 1 1-16,-3 3 1 0,-4 0 1 0,0 3 0 16,-4 1 0-16,0-2 0 0,0 2-1 15,2 0-2-15,-1-1-2 0,-1 1-1 16,0 0-1-16,0 0-1 0,0 0 1 15,0 0 0-15,-3 6 1 0,-5 6 1 16,-3 3-1-16,-1 2 2 0,1 0-2 16,-1 1 1-16,1 0-1 0,1 0 0 15,1 2-1-15,2 1 1 0,1-1 0 16,1 1 0-16,2-6-1 0,1 4 0 16,2 1 1-16,0-2-1 0,0 5 0 0,3-10 0 15,4 1-2-15,5-2 2 0,-1-1 1 16,9-1 1-16,1-1 0 0,1-4-1 15,1-2 0-15,-1-3 0 0,1 0 1 16,-2-1-1-16,-1-6 2 0,-4-2-1 16,0-1 1-16,-3-2 0 0,-1-4 0 0,1-1 0 15,-3-4 1-15,-1-1-2 0,-1-3 1 16,-2 1-1-16,-1-2 1 16,-5-1 0-16,0 1 1 0,-3 0-2 15,-5 1 3-15,-3 2-3 0,-1 0 0 0,0 5-2 16,-3 2-1-16,-1 4-5 0,-1 6-8 15,-4 6-26-15,-1 3-103 0,-1 12-158 16</inkml:trace>
  <inkml:trace contextRef="#ctx0" brushRef="#br0" timeOffset="251444.5047">28267 12759 206 0,'0'0'45'15,"0"0"-1"-15,0 0-3 0,0 0-5 16,0 0-5-16,0 0-9 0,0 0-7 15,0 0 1-15,0 0 0 0,0 0 0 16,-10-57-1-16,10 52-3 0,0 5-2 16,-2-1-2-16,2-5-1 0,0-1-1 0,0 2-1 15,0-8-1-15,0 9 0 0,0-2-2 16,0-5 1-16,4 7 0 0,-3-1-1 16,3-4-1-16,-2 6 1 15,-1-2-1-15,2 2 0 0,-1 0 0 0,1 0-1 16,3-3 0-16,-1 1-1 0,4 1 1 15,0 1-1-15,-5 1-1 0,5-1 1 16,-2 3-2-16,-3-1 1 0,6 1 1 16,-4 0 1-16,7 0 0 0,-1 0 1 15,2 0-1-15,-2 0 0 0,-1 0 2 0,2 0-1 16,-8 0-1-16,0 0 1 0,-5 0-1 16,0 0 1-16,0 0 0 0,2 0 1 15,-1 0-1-15,1 0 0 0,-1 0 0 16,1 0-1-16,-1 0 0 0,1 0 0 15,0 0 1-15,0 0-1 0,-1 0 0 16,1 0-1-16,-1 0 0 0,2 1 0 16,0 4 0-16,-2 5 1 0,1 5 1 15,-2 2-1-15,0 6 2 0,-5 0-2 16,0 1 0-16,-4 2 0 0,-1 0 1 0,0 1-1 16,-4 2 1-16,-1-1-1 0,-1-3 0 15,0-2 0-15,0-3 0 0,5-6 0 16,0-3 1-16,3-4-1 0,4-5 0 15,1 2 1-15,3-4-1 0,-2 0 1 16,2 0-1-16,-1 1 1 0,1-1 0 0,-2 0-1 16,2 2-2-16,0-2-1 15,0 0 0-15,5 0 1 0,5-2 2 16,7-3-1-16,2-1 0 0,3-1 1 16,2 0-1-16,1-2-2 0,1 2-3 0,0-1-5 15,0 1-3-15,3-1-8 0,1 3-12 16,1-3-16-16,-3 0-16 0,0 2-12 15,-8 1-3-15,-4 0 12 0,-5 0 13 16,-6 4 11-16,1-1 10 0</inkml:trace>
  <inkml:trace contextRef="#ctx0" brushRef="#br0" timeOffset="251871.6734">28671 12744 81 0,'0'0'49'0,"0"0"7"15,0 0 5-15,0 0-2 0,0 0-1 16,0 0-5-16,0 0-8 0,0 0-6 16,0 0-8-16,33-65-6 0,-33 64-6 15,0 1-8-15,0-2-6 0,2 2-3 0,-2 0-2 16,0 0 0-16,0 0 2 0,-2 12 0 16,-4 5-2-16,-1 7 0 15,-1 0 0-15,0 2-1 0,1 2 0 16,-2-3 0-16,1 1 0 0,3-7-2 0,1-1 1 15,1-8-2-15,2-6 1 0,-1 3 3 16,2-7-1-16,-1 0 6 0,1 0-3 16,0 0 1-16,0 0 1 0,4-14-1 15,3-6 1-15,5-10 1 0,-5 1 0 16,0-1-1-16,-1-1 3 0,0 2 1 0,-1 2-1 16,-2 1-1-16,0 7 1 0,-1 2-3 15,-1 5 2-15,-1 6-1 0,2 1-3 16,-2 5-2-16,0-1-2 0,0 1-3 15,6 0 4-15,4 4-1 0,3 10 1 16,3 4-1-16,-1 5-1 0,-1 1-1 16,0 2-4-16,-1 2 0 0,0 0-3 15,-1 1-1-15,-2 0-11 0,1 0-22 16,-3-4-30-16,-1 0-43 0,-1-8-31 16,-1-2-44-16</inkml:trace>
  <inkml:trace contextRef="#ctx0" brushRef="#br0" timeOffset="252057.6363">28671 12694 358 0,'0'0'24'15,"0"0"-12"-15,0 0-9 0,0 0-3 0,0 0 1 16,104-58-1-16,-72 52-2 0,1 2-6 15,2-1-16-15,1 2-27 0,0 1-57 16</inkml:trace>
  <inkml:trace contextRef="#ctx0" brushRef="#br0" timeOffset="252498.1347">29416 12497 415 0,'0'0'58'16,"0"0"-12"-16,0 0-7 0,0 0-14 0,0 0-8 15,0 0-5-15,0 0-6 16,0 0-3-16,0 0-1 0,-57-62 0 16,43 71 0-16,-6 9-2 0,5 6 1 0,1 5 5 15,3 4-5-15,1 5 3 0,2 2-4 16,0 1-2-16,6 1 1 0,0 1 0 15,2-1 0-15,3-1 0 0,6-1-3 16,5-4 0-16,1-2-1 0,3-6-3 16,4-3-1-16,0-4-5 0,4-6-12 0,3-4-20 15,1-2-30-15,3-6-37 16,2-3-21-16,0 0-36 0</inkml:trace>
  <inkml:trace contextRef="#ctx0" brushRef="#br0" timeOffset="253068.6256">29614 12655 378 0,'0'0'68'0,"0"0"-16"15,0 0-10-15,0 0-10 0,0 0-6 16,0 0-5-16,0 0-3 0,0 0-3 15,0 0-6-15,-44-50-1 0,44 48-5 16,-1 0-3-16,1 1-1 0,0-1-3 16,0 1 0-16,0 0 1 0,0 1-2 15,0-2 4-15,0 2 1 0,0-1 0 16,0 1 2-16,4 0-1 0,2-2 0 0,7 2 1 16,-1 0-2-16,-8 0 0 0,7 0 0 15,-5 0 0-15,-1 0 0 0,5 0 0 16,-5 0 0-16,4 3 0 0,0 0-2 15,-2 0 1-15,2 2 0 0,-3-1 0 16,-1 2 0-16,0 2 0 0,-1 1 0 16,-4 2 0-16,0 5 2 0,0 0 0 15,-3 5 1-15,-4-3-1 0,0-6 0 16,-3 0-1-16,4-4 1 0,-1-1-1 16,-1 1 2-16,5-5-2 0,0 0 0 0,3-3 0 15,0 0 0-15,0 0-2 0,0 2 1 16,0-2 0-16,0 1 1 0,0-1 1 15,0 3 2-15,2-1-3 0,8 1 1 16,7-2 1-16,-6-1-2 0,9 1 1 16,-3-1-1-16,-5 2 1 0,7 0-2 0,-5 2 0 15,-5 1 1-15,2 2-3 0,-1 4 3 16,-5 3 0-16,0 0 0 0,-5 1 0 16,0 3-2-16,-2 1 1 15,-10 6 1-15,-1-4-1 0,0-3 0 0,-3-2-1 16,6-8-2-16,-3 2-2 0,7-4-5 15,2-3-14-15,-4 2-21 0,-3-4-45 16,1-1-60-16,-2 0-120 0</inkml:trace>
  <inkml:trace contextRef="#ctx0" brushRef="#br0" timeOffset="253352.2648">29871 12588 453 0,'0'0'65'0,"0"0"-19"16,0 0-14-16,0 0-9 0,0 0-9 15,0 0-8-15,0 0-2 0,0 0-2 16,0 0 0-16,0 0 3 0,35-27-2 0,-14 30-1 16,0 6 1-16,-2 1-3 0,-1 3 1 15,-3 0 3-15,-1 1-2 0,-2 3 0 16,-3 2 0-16,-2 1-1 0,-2 1 0 15,-3 4-1-15,-2 0-1 0,0-2-1 16,-7 4 0-16,-2 5-2 0,-1-3 0 16,-4 5-8-16,-1-2-9 0,-1-1-27 15,2-2-43-15,-2-2-62 0,3-2-126 16</inkml:trace>
  <inkml:trace contextRef="#ctx0" brushRef="#br0" timeOffset="253817.0456">29896 12859 287 0,'0'0'37'0,"0"0"-3"16,0 0-11-16,92-54-6 0,-73 46-8 16,-5 2-5-16,1 0-2 15,-5 3-2-15,0 0 2 0,2-1-2 0,-2 1 1 16,-1-2-1-16,-2 0 1 0,0 1 2 15,0-4 1-15,0-4 1 0,-1 0 0 16,3-5 1-16,-2 1 3 0,0-2 4 16,-1 1 3-16,2-1 1 0,-4 6 6 15,3-2-3-15,-3 6 0 0,-2 3-3 0,1 2-2 16,-3 3-5-16,0-1-3 0,0 1-5 16,1 0-1-16,-1 0 0 0,2 0 0 15,-1 0 2-15,1 12 0 0,-1 7-1 16,0 3 0-16,-1 3-1 0,0-2 0 15,-1 2 0-15,-3 2-1 0,1-2 2 16,0 0-4-16,1-2 4 0,2 0-2 16,0-3 0-16,5-2 1 0,-1-5-1 15,3-1 0-15,2 0 3 0,-2-6-2 16,3 2 1-16,3 0 1 0,-6-3-2 0,1-1 0 16,-1 1-1-16,-4-2-1 0,0-1-1 15,2 2 1-15,-5-4-3 0,0 6-2 16,0 2 1-16,-1 8-1 0,-9 0-1 15,-2 0-10-15,-5-4-20 0,-3-2-41 16,0-2-53-16,-3-4-89 0</inkml:trace>
  <inkml:trace contextRef="#ctx0" brushRef="#br0" timeOffset="253989.4318">30283 12705 500 0,'0'0'42'0,"0"0"-17"16,0 0-14-16,0 0-8 0,100-64-6 0,-74 56-6 15,9 5-14-15,-2 1-45 16,6 2-80-16,0-2-121 0</inkml:trace>
  <inkml:trace contextRef="#ctx0" brushRef="#br0" timeOffset="255252.0608">19620 14874 396 0,'0'0'46'0,"0"0"-9"0,0 0-6 16,0 0-5-16,0 0-9 16,-7-77-7-16,7 62-3 0,4 2-5 0,6-2 0 15,3 3-1-15,0 3-1 0,4 1 0 16,2 2 1-16,2 0-1 0,0 3 0 15,0 1 1-15,2 2-1 0,-2 0-1 16,-2 2 0-16,-2 6 0 0,-3 4 2 16,-3 3 1-16,-2 3-1 0,-5 5 2 15,-2 3-2-15,-2 2 3 0,-3 4 0 0,-8 3 0 16,-4 2-2-16,-3 0-2 0,-2-3 0 16,0-4 1-16,1-2-2 0,3-6 0 15,6-6 0-15,3-7-1 0,4 0-1 16,3-2 1-16,0 1-3 0,0 2 1 15,3-3 7-15,7 3-5 0,4-4 9 16,7 0-6-16,0-2-2 0,5-4 1 16,0-4-6-16,2-4 5 0,1-3-6 15,0-1-1-15,-2 1-9 0,-2-1-14 16,-5 1-13-16,-6 4-18 0,-1 0-28 0,-5 0-12 16,-3 1-30-16</inkml:trace>
  <inkml:trace contextRef="#ctx0" brushRef="#br0" timeOffset="255732.4641">20169 15058 330 0,'0'0'36'15,"0"0"-6"-15,0 0-3 0,0 0-11 16,0 0-3-16,0 0-3 0,-8 78 0 16,5-56 2-16,-3 1-6 0,-1-2 5 15,-2 2-6-15,-4-1-1 0,-3 1 1 16,-4-2-3-16,-6 0 0 0,-3 1-1 16,-3-4 1-16,-2-1-4 0,-3-3 2 15,0-3 0-15,-2-3-1 0,0-2 4 0,3-3-1 16,-1-3-1-16,1 0 3 0,1-1-1 15,4-7 0-15,-1-4 1 0,4-6 0 16,4-3 5-16,4-7 0 0,5-4 1 16,4-7-3-16,3-5-4 0,5-5 4 15,3-5-5-15,0-4 3 0,0-1 0 0,5 0-3 16,1 1 2-16,2 3-4 0,-1 7 2 16,2 5-2-16,3 8-1 0,-1 6-3 15,4 5 1-15,5 5-2 0,5 2 1 16,5 3-1-16,6 3 0 0,3 4 2 15,4 4-1-15,2 3 1 0,4 0-1 0,1 15-1 16,0 2 2-16,1 6 0 16,-5 4-3-16,-1 6-3 0,-6 5-8 15,-4 6-17-15,-9 3-43 0,-6 8-49 16,-11 1-131-16</inkml:trace>
  <inkml:trace contextRef="#ctx0" brushRef="#br0" timeOffset="256384.2558">20477 14965 312 0,'0'0'70'15,"0"0"-14"-15,0 0-13 0,0 0-8 16,0 0-10-16,0 0-9 0,-14-78-6 16,24 66-4-16,3 2-3 0,4-3-1 15,4 6-2-15,2-1-1 0,3 3 0 0,4 0-1 16,4 0 2-16,2 3 1 0,0 1-4 16,0 1 2-16,0 0-1 0,0 0-5 15,-1 0 4-15,0 1-1 0,-2 1 1 16,0-2 4-16,-4 0 0 0,-6 0-2 15,-10 0 1-15,-1 0 1 0,-6 0 0 16,-2 0 3-16,2 0 2 0,-6 0 4 16,0 0 4-16,0 0-4 0,0 0 1 15,0 0-4-15,0 0-1 0,0 0 0 16,0-2 2-16,0 1 0 0,0 0-3 0,-2 1-2 16,1-2-1-16,-1 2-3 0,2-1 0 15,-1 1 1-15,1 0-1 0,-1 0 0 16,1 0 2-16,0 1-2 0,0 15 0 15,0 3 1-15,0 7 0 0,0 1 1 16,0 1-2-16,0 1 0 0,0 1-1 0,1 0 1 16,-1 3-4-16,0-4 3 15,0 1-4-15,0 2-2 0,0-1 3 16,0 1-12-16,-1-1-12 0,-1 0-29 16,-1-4-46-16,-1-3-46 0,-2-4-111 0</inkml:trace>
  <inkml:trace contextRef="#ctx0" brushRef="#br0" timeOffset="256975.5889">20421 14906 357 0,'0'0'45'16,"0"0"-11"-16,0 0-14 0,0 0-6 15,0 0-6-15,0 0 2 0,0 0 4 16,0 0 0-16,0 0 0 0,0 0-2 15,-3 75-4-15,8-52-3 0,-1 4-1 16,0-2 1-16,2 5 1 0,-2 2 0 16,1 2 4-16,-3 2-6 0,1 2 1 15,0 0-5-15,-1 2-1 0,-2-1 1 16,1-1-3-16,-1-1 2 0,2-1-1 0,-1-4 1 16,-1-3-1-16,2-8 2 0,-2-3-2 15,0-7 1-15,0-6 0 0,0 7 2 16,1-8 0-16,-1 0 2 0,3 3-2 15,-3-7 0-15,0 0-1 0,1 4-1 16,2-1 1-16,-1 2 1 0,0-1 1 16,1-2 0-16,2-1 1 0,5-1 0 15,6 0-1-15,-2 0-1 0,8 0 0 16,-2-4 0-16,-2-1-1 0,2 0-1 16,-2 1 2-16,-3 1-2 0,2 1 0 0,1-1 1 15,2 0 0-15,4-1 0 0,-3-1-1 16,2-1 0-16,-1 0-1 0,0-2-1 15,2-2-1-15,1-1 1 0,0 1-3 16,1-2-3-16,2 1-9 0,-3 2-10 16,-1 0-16-16,-1 1-15 0,-8 2-20 0,2 3-19 15,-7 2-5-15,2 1-5 16</inkml:trace>
  <inkml:trace contextRef="#ctx0" brushRef="#br0" timeOffset="257173.2268">21051 15410 535 0,'0'0'45'0,"0"0"-16"0,0 0-14 0,0 0-10 15,0 0-6-15,0 0-4 0,0 0-4 16,0 0-11-16,0 0-55 0,0 0-123 15,-49 47-92-15</inkml:trace>
  <inkml:trace contextRef="#ctx0" brushRef="#br0" timeOffset="260336.8279">25767 14295 214 0,'0'0'64'0,"0"0"-7"0,0 0-4 15,0 0-12-15,0 0-14 0,0 0-8 16,0 0-8-16,0 0-4 0,0 0-7 0,-10-45-3 16,7 45 0-16,-1 6 3 0,-1 11 3 15,3 5 4-15,-1 8-2 0,3 2-2 16,0 2-1-16,0 4-2 0,0 3 5 15,0 2-5-15,0-1 0 0,3-1-6 16,-1-3-7-16,1-4-8 0,0-7-13 16,0-3-22-16,2-9-58 0,0 1-70 15</inkml:trace>
  <inkml:trace contextRef="#ctx0" brushRef="#br0" timeOffset="261471.891">26296 14280 328 0,'0'0'48'0,"0"0"-19"16,0 0-9-16,0 0-7 0,-83-50-4 15,64 50-6-15,-2 0-3 0,-4 11 0 16,0 3-1-16,6 6 0 0,0 0-1 16,5 6 1-16,2 0-2 0,5 2 0 15,6-1 1-15,1-3-1 0,1-2 2 0,9 1 2 16,6-3 1-16,2-2-5 0,3 1 8 16,4-3-2-16,2-2 2 0,2-2 0 15,0-3-1-15,-3 1-2 16,-1-3 0-16,-2-1 1 0,-3 2 0 0,-8-2 0 15,-2 3 0-15,-3-1 2 0,-7 2 0 16,0 7 2-16,-2 1-2 0,-9 4 4 16,-4-4-4-16,-3-3 1 0,-4-1-1 15,-1-3 0-15,-2-3-2 0,1-2 1 16,5-3-2-16,1-1 3 0,0-2-1 0,2-3 1 16,-4-6 2-16,8 1-1 0,2-4 2 15,3 0-2-15,2 1-1 0,1-6-1 16,4-1-1-16,0-1-3 0,0-9 0 15,9 1-4-15,3 0 2 0,3-2 1 16,4 0-6-16,1-1 5 0,3 3-6 16,2 0 5-16,1 3 1 0,1 1-2 0,2 3-1 15,-2 4-1-15,1 2 0 16,-2 4-1-16,0 0 3 0,-1 6-2 16,-1 1 4-16,-2 3 0 0,0 0 1 0,1 0-1 15,-4 6-2-15,1 0 3 0,-1 2-1 16,-6-3 2-16,-1 2 1 0,2 0-1 15,-7-2 1-15,6 2 0 0,-6-2 1 16,-4-4 0-16,0 3 0 0,-3-4 2 16,0 0 1-16,0 0 1 0,2 1-3 0,-2 1 2 15,1 0 0-15,-1 3-1 0,2 1 1 16,-2 5-2-16,0 0 1 16,0-1 0-16,0 5-2 0,-5 2 2 15,-1 3 2-15,0 0-4 0,1-7 2 0,1 2-3 16,1 2-2-16,1-5 1 0,1 5 0 15,1-5 0-15,0-1-1 0,0 4 0 16,3-7 0-16,4 4 0 0,0-6-1 16,0-2 1-16,1-1-2 0,-4-1 2 15,6-2 2-15,-6 0 0 0,4-2 2 0,0-5-1 16,-2-1 0-16,0-5-1 0,-5-4 1 16,-1-1-1-16,-3-7-4 0,-5 3 4 15,-1-1-4-15,-1 1 5 0,-2 1 0 16,2-1 1-16,1 1 2 0,1 1-3 15,1 0 2-15,4 3-3 0,0-1 2 16,3-2-1-16,0 2 1 0,9-6 0 16,2 4-2-16,4 5-1 0,2 1 1 15,3 5-2-15,2 1 1 0,2 5-1 16,-1 3-1-16,1 0-1 0,-3 3 1 0,1 9 0 16,-4 0 0-16,0 5 2 0,1 4-1 15,-5-1 1-15,0 6 0 0,-2 1 0 16,-3 2 0-16,-1 3 0 0,-2 1 4 15,0 3-3-15,-1-4 2 0,1 0-2 16,1-2-2-16,3-8-1 0,0-4 1 0,3-4 0 16,4-3-1-16,1-4 1 15,1-2 0-15,2-5 1 0,2 0 1 16,-1-3 1-16,4-8-2 0,0-5 0 16,0-3 2-16,0-3-1 0,-1-4-3 0,-5-1 5 15,-1-4-4-15,-6 1 4 0,-3-1 3 16,-7 0-2-16,-3-1 1 0,-9 1 0 15,-5 1-1-15,-6 3 0 0,-6 2-1 16,-5 4-4-16,-2 7-3 0,-3 7-2 16,-5 7-7-16,-4 4-14 0,0 13-40 0,-1 6-82 15,3 4-132-15</inkml:trace>
  <inkml:trace contextRef="#ctx0" brushRef="#br0" timeOffset="262776.6305">22388 15006 340 0,'0'0'56'15,"0"0"-7"-15,0 0-10 0,0 0-5 16,0 0-6-16,0 0-2 0,-51-90-4 16,45 75-2-16,3 6-5 0,0-1-4 0,3-3-6 15,0 1-1-15,0-5-2 0,3 2-1 16,5 2-1-16,2 2 0 0,1 0-1 15,5-1 1-15,2 0 0 0,0 3 1 16,1 2-2-16,-3 2-1 0,0 2 0 16,3 3 0-16,1 0 2 0,3 1 0 0,0 7-1 15,-1 6 0-15,-4 1 0 0,-3 6-3 16,-3 2 2-16,-6 4-1 16,-2 1 2-16,-4 2 1 0,-6-1 2 15,-2-2-3-15,-6-1 0 0,0-4 1 0,-2 1 0 16,-3-3 1-16,1-3 0 0,0-1-1 15,-1-1 0-15,5-7 1 0,4-4 0 16,3 0-1-16,2-3 2 0,1 1-1 16,-1 0-1-16,5-2 2 0,-1 0-2 15,1 0-2-15,0 0-1 0,0-4-1 0,6-4 0 16,7-3 3-16,6-2-1 0,1 3 2 16,-1 4-2-16,2-1 1 0,1 6 1 15,-1 1-1-15,0 0 2 0,-2 1-1 16,-3 8-1-16,0-1 0 0,-3 4 1 15,-3 1 0-15,-2-5 0 0,-2 7 0 16,-3-5 0-16,-3 3 4 0,0 4-4 16,0 0 7-16,-10 4-6 0,-4-4-2 15,-5-4 2-15,-4-2-1 0,-6-2 0 16,-5-3 1-16,0 0-2 0,-4-2-3 0,4-3 0 16,2-1-5-16,4 0-10 0,11 0-23 15,5-1-43-15,5-8-72 0,4 5-112 16</inkml:trace>
  <inkml:trace contextRef="#ctx0" brushRef="#br0" timeOffset="264249.4296">23170 14748 341 0,'0'0'58'0,"0"0"-16"16,0 0-15-16,0 0 2 0,0 0 0 0,0 0-4 15,0 0-7-15,0 0-6 0,0 0-5 16,0 0-4-16,-40-58-2 0,38 57-1 16,-1 1-1-16,-6 11 1 15,-2 7 0-15,-4 9 0 0,1 5 0 0,1 3 1 16,-1 1-1-16,1-1 2 0,2-3-4 15,3-2 1-15,2-2 1 0,5-4-1 16,1-1 0-16,0-4 1 0,7-2-2 16,4-3-2-16,2-2 2 0,5-1 0 15,1-4-2-15,2-2 1 0,1-4-1 0,0-1 0 16,-1 0 2-16,2-2 2 0,-3-7 2 16,-1 0 1-16,-4 4 0 15,-4-6 1-15,-3 4 3 0,-5-2 0 0,-3-7 0 16,0 1-1-16,-8-4 1 0,-6 3-1 15,-3 2 2-15,-4 2 1 0,-1 4-3 16,-2 1-2-16,-5 5-2 0,-3 2-4 16,0 2 0-16,1 8-2 0,0 6-4 15,5 4-1-15,6 2-8 0,8 2-7 16,10 2-24-16,2 2-43 0,10-3-45 0,11 2-52 16</inkml:trace>
  <inkml:trace contextRef="#ctx0" brushRef="#br0" timeOffset="264652.2683">23400 14988 447 0,'0'0'53'0,"0"0"-15"16,-25-87-11-16,22 60-2 0,2 7-5 16,1 2-3-16,0 1-5 0,1 7-2 0,4-6-3 15,-2 7-3-15,-2 5 1 0,2-1-3 16,-3 5-1-16,0-1-1 0,0 1-2 15,0-2-1-15,2 2 0 0,-2-2 1 16,0 2 1-16,1 0 1 0,-1 0 0 16,0 0 0-16,0 7 1 0,0 5-1 0,-3 4 0 15,0-5 0-15,0 7 2 16,2 0-2-16,-1 1 0 0,2 5 0 16,0-3 0-16,3-1 0 0,5-2 0 15,1 2 0-15,2-3 0 0,2 1 1 0,3-3-2 16,0 0 1-16,1 1 0 0,0-3 0 15,-2-2 0-15,-4-2 0 0,1-2-2 16,-3-2 2-16,-2 0 2 0,3 1-2 16,-6-5 1-16,1 2-2 0,-5-3 1 15,0 0-2-15,0 0 0 0,0 6 2 0,-5 2 1 16,-11 4-1-16,-8 3-1 0,-8 0 3 16,-4 1-8-16,-3-1-4 0,0-2-21 15,0-2-41-15,7-3-64 0,6-5-144 16</inkml:trace>
  <inkml:trace contextRef="#ctx0" brushRef="#br0" timeOffset="264853.8293">23442 14891 572 0,'0'0'47'0,"0"0"-16"0,0 0-12 15,0 0-6-15,0 0-6 0,35-89-3 16,-15 71-2-16,3 0-4 0,4 2 2 0,5-1-5 16,1 2-2-16,5-1-10 0,-2 3-38 15,2-1-86-15,-1-1-160 16</inkml:trace>
  <inkml:trace contextRef="#ctx0" brushRef="#br0" timeOffset="266227.645">30440 12562 205 0,'0'0'59'0,"0"0"-2"0,0 0-10 16,0 0-5-16,0 0-16 0,0 0-11 15,0 0-4-15,0 0-7 0,0 0 1 0,21-53 0 16,-4 59 2-16,5 6 3 0,3 7 6 16,-1 0-3-16,1 2 2 0,-3 5-4 15,-1 2-5-15,-2 2 1 16,-6 5-6-16,-2 3 2 0,-5 3-1 0,-4 4 0 15,-2 3-1-15,-2 0 0 0,-9 2 0 16,-7 0-2-16,-6 2 2 0,-9-1-4 16,-6-1-2-16,-9 1-4 0,-5-3-16 15,0-1-34-15,-6-3-69 0,0-1-135 16</inkml:trace>
  <inkml:trace contextRef="#ctx0" brushRef="#br0" timeOffset="268734.3551">28231 14548 415 0,'0'0'37'0,"0"0"-9"15,0 0-5-15,-13-79 3 0,13 58-5 0,0 2-3 16,0-5-7-16,0 7-2 0,3 2-2 15,6 1-3-15,-1 2 0 0,6-2-1 16,0 2-2-16,2 5 0 0,4 1-1 16,-7 1 1-16,6 5-3 0,0 0-1 15,-2 2-1-15,5 7 1 0,-6 2 0 0,-2 4 1 16,-7 0 0-16,-1-2 0 0,-6 6 0 16,0 1 2-16,-6 2 0 0,-5 8 0 15,-8 0 6-15,-1-3-4 16,1-2 1-16,-1-3-2 0,4-2-2 0,0-5 1 15,1-2 0-15,6-3 2 0,-2 0-3 16,2 0 2-16,2-3-1 0,-4 5-1 16,3-2 0-16,3-2-1 0,-4 4 1 15,6-4-3-15,2-4 0 0,-1 7-1 16,2-1 0-16,0 3 0 0,0 2-3 0,2-6-2 16,5-3-4-16,6 2-2 0,2-7-4 15,9 1-4-15,2-2-3 0,2-7-3 16,2-5 7-16,2-1 8 0,-3-4 9 15,-1-1 7-15,-2 1 0 0,-2-1 0 16,-4 0 2-16,-1 0 2 0,-3 0 2 16,-2-1-4-16,-4 1 3 0,1-2-3 15,-3 0 0-15,-2-1 2 0,1 1-2 16,-1 3 5-16,-2 2-2 0,2 1 4 16,0-2 0-16,-2 2 3 0,2 1 1 0,0-1 1 15,-2 7-3-15,3 0 1 0,-1-2-1 16,-3 7-2-16,0-2-1 0,-3 4-4 15,0-1 0-15,0 1-3 0,1 0 3 16,1 3-1-16,-2 11 0 0,0 4 0 16,-3 3-1-16,-6 6 1 0,-5 1 3 0,-2-1-4 15,-4 2 2-15,-2 0-3 0,1-1-3 16,1-2 1-16,4-1 0 16,1-2 0-16,4-8 0 0,3-2 0 15,4-5 0-15,1-4-1 0,1 1 1 0,2-5 1 16,-1 0 3-16,1 0 2 0,0 0 1 15,0 0 0-15,0 0 0 0,3-8-2 16,8-7-1-16,1-6-1 0,-2 0 0 16,3-4-1-16,-2 0 2 0,2-3-3 15,-1-1-3-15,1 2 4 0,1 2-4 0,-1 0 4 16,-3 8 2-16,-2 4-3 0,-4 5 3 16,-2 5-2-16,0 0-2 0,-2 3-2 15,0-1 1-15,2 1-2 0,2 6 2 16,2 8 2-16,3 4-2 0,-4 4 2 15,3 1 4-15,-1 3-6 0,1-2 5 16,0 0-6-16,-1 1-1 0,0-3-1 16,3 1-5-16,-2-3-1 0,0-2-9 15,0-6-17-15,-1 2-33 0,1-2-41 16,-3-3-55-16</inkml:trace>
  <inkml:trace contextRef="#ctx0" brushRef="#br0" timeOffset="268933.2459">28467 14453 429 0,'0'0'39'0,"0"0"-16"0,0 0-9 0,96-38-5 15,-52 34-5-15,4 0-3 0,6-1-4 16,3 1-6-16,4 0-9 0,3 3-18 15,-1-4-57-15,4 4-81 0</inkml:trace>
  <inkml:trace contextRef="#ctx0" brushRef="#br0" timeOffset="271072.5974">29551 14050 328 0,'0'0'59'15,"0"0"-14"-15,0 0-9 0,0 0-9 16,0 0-6-16,0 0-6 0,0 0-5 16,0 0-1-16,0 0 2 0,-83-6 0 0,64 31 0 15,1 10-2-15,-3 6-6 0,-2 9 0 16,-3 5-2-16,-2 1-1 16,2 1-1-16,0-5 1 0,3-1 3 15,6-4-3-15,5-5 3 0,6-6-5 0,5-1-3 16,1-6 2-16,7-3-6 0,7-2-2 15,2-4-6-15,8 0-16 0,1-5-33 16,7-1-41-16,3-4-36 0,4-4-32 16</inkml:trace>
  <inkml:trace contextRef="#ctx0" brushRef="#br0" timeOffset="271611.9611">29660 14398 317 0,'0'0'57'0,"0"0"-7"0,0 0-8 0,0 0-6 16,0 0-7-16,0 0-6 0,0 0-8 15,0 0-4-15,-53-84-3 0,53 72-5 16,0-4 0-16,7-2-3 0,3-2 1 15,2 4 2-15,-3 5 1 0,-1 4 0 16,-2 2 0-16,-2 4-2 0,-1-1-2 16,1 0 1-16,-4 2-1 0,7 0-3 15,2 2 3-15,3 7-1 0,0 6 2 16,-4 3 1-16,-4 2-2 0,-2 0-2 16,-2 3 2-16,0-1-1 0,-3 3 1 0,-2-2 0 15,-1-1 0-15,2 1-1 0,0-8 2 16,1 1-2-16,2-4 0 0,1 0 6 15,0 4-6-15,0-5 4 0,1 4-5 16,8-2 0-16,-4-6 1 0,4 3-1 16,2 0 1-16,-3-7-2 0,4 6 3 0,-4-5-1 15,2 0 1-15,-1-1 2 0,-5-2-2 16,7 1 2-16,-6-1-1 0,0-1 1 16,0 1-1-16,-5-1 1 15,0 0 0-15,0 0-1 0,2 0 0 0,-1 0-1 16,1 0 1-16,-1 0-1 0,1 0 0 15,-2 2 0-15,0 6 0 0,0 4-2 16,-9 3 1-16,-5 5-1 0,-5 0-1 16,-4-2-4-16,-5 0-4 0,-1 3-19 15,0-1-21-15,-1-2-52 0,5-1-39 0,2-5-86 16</inkml:trace>
  <inkml:trace contextRef="#ctx0" brushRef="#br0" timeOffset="272055.9991">30084 14286 379 0,'0'0'52'16,"0"0"-7"-16,0 0-10 0,0 0-10 15,0 0-4-15,0 0-6 0,0 0-6 16,0 0-3-16,0 0-4 0,0 0-1 15,23-63-1-15,-29 72 2 0,-4 6 0 16,-3 6-1-16,-3 4-1 0,1 0 0 16,-3 4 0-16,-1 1 1 0,2 1-2 15,-2 1 0-15,3-2 5 0,-1 1-5 16,5-1 4-16,-1 0-2 0,6-2-4 16,4-3 1-16,3 0 0 0,0-4 0 0,6-3 0 15,6-1 1-15,2-5 1 0,4-1 0 16,1-6 1-16,3 0 0 0,1-5-2 15,-2 0 1-15,-1-1 2 0,-2-7 1 16,-2-1 3-16,-1-1 0 0,-7 2 0 16,-2-4-1-16,-3 4 2 0,-3-4 0 0,0-3-2 15,-1 0 0-15,-10-5-3 0,-1 4 0 16,-6 1-2-16,-2 2 0 16,-1 5 0-16,-2 3-2 0,0 3 0 15,2 2-4-15,0 0-1 0,0 6-3 0,2 6-7 16,2 3-5-16,2 3-26 0,5 1-26 15,4-1-41-15,6 0-21 0,2 1-36 16</inkml:trace>
  <inkml:trace contextRef="#ctx0" brushRef="#br0" timeOffset="272424.6257">30282 14507 297 0,'0'0'71'0,"0"0"-9"0,0 0-14 15,0 0-9-15,0 0-10 0,0 0-6 16,26-84-6-16,-25 80-3 0,1-1-1 16,-2 5-3-16,0-1-1 0,0 1-5 15,0-2-2-15,0 2-1 0,0-2-1 16,0 2 0-16,-2 0 1 0,-6 2-1 0,-3 7-1 16,-4 5 2-16,4-1-1 0,2 3 0 15,0 0 0-15,3 1-1 0,1-4 6 16,3 3-5-16,2 2 6 0,0-2-6 15,1 8-1-15,6-9-1 0,4 1-1 16,0-2 3-16,2-2 0 0,3 0 0 16,-2-3 1-16,2 0 0 0,-4-3-2 15,0 1 1-15,-4-3-1 0,-1 2 1 16,1 1-1-16,-5-5 0 0,2 4-1 16,-3-1 0-16,-1 0 0 0,-1 4 0 0,-1 0-1 15,-8 2-3-15,-6 4-2 0,-5-5-13 16,0 0-27-16,0-2-44 0,-2-1-65 15,6-3-111-15</inkml:trace>
  <inkml:trace contextRef="#ctx0" brushRef="#br0" timeOffset="272641.9019">30375 14461 498 0,'0'0'49'0,"0"0"-17"0,0 0-15 16,0 0-6-16,0 0-7 0,20-79-3 15,-16 68-3-15,0 3-4 0,4-2-3 0,3 1-6 16,-4 3-8-16,9 0-27 0,0 3-34 16,-4 1-38-16,8 1-43 0</inkml:trace>
  <inkml:trace contextRef="#ctx0" brushRef="#br0" timeOffset="272936.3903">30525 14072 465 0,'0'0'60'0,"0"0"-22"0,0 0-11 0,0 0-11 16,0 0-5-16,0 0-1 0,0 0-1 16,0 0 0-16,0 0-4 0,47 20 1 15,-28 3 1-15,3 9-4 0,-2 4 2 16,-2 7-4-16,-1 4 0 0,-4 3-1 16,-2 0 1-16,0 0 4 0,-4-3-4 0,-3-1 3 15,-1-1-4-15,-3-2-1 0,0-2-1 16,-7 0 0-16,-6 1-1 0,-9 2-4 15,-8 2-7-15,-9 1-26 0,-9 3-65 16,-8-2-187-16</inkml:trace>
  <inkml:trace contextRef="#ctx0" brushRef="#br0" timeOffset="279956.0672">18438 15383 353 0,'0'0'55'0,"0"0"-12"0,0 0-8 15,0 0-5-15,0 0-5 0,0 0-5 16,0 0-4-16,0 0-3 0,-44-29-3 15,42 29-2-15,1-2-4 0,-1 2-1 16,1-1-1-16,1 1 0 0,0 0 0 0,0 0 1 16,9 0 0-16,8 0-2 15,6 0-1-15,2 0 0 0,4 0 0 16,1 0 1-16,2 0-1 0,4 0 0 16,-2 0 0-16,1-5-4 0,-2 2 0 0,-1-2 1 15,-1 1 0-15,-4-2 4 0,-2 1-2 16,-8 1-1-16,0 1 0 0,-8-1-3 15,-4 3-5-15,0 1-5 0,-5 0-5 16,0 0-6-16,0 0-20 0,0 0-28 16,-4 8-50-16,-6 5-62 0</inkml:trace>
  <inkml:trace contextRef="#ctx0" brushRef="#br0" timeOffset="285297.792">31602 3846 257 0,'0'0'62'0,"0"0"-10"16,0 0-6-16,0 0-10 0,0 0-6 15,0 0-8-15,0 0-8 0,0 0-4 16,0 0-3-16,-15-21-4 0,15 21-3 15,0-2-2-15,0 2 1 0,0 0-2 16,0 0 3-16,11 0 0 0,6 0-2 16,6 0 1-16,3 0 1 0,5 0 0 15,1 0 1-15,1 0-2 0,3-1 0 16,0-2 0-16,-1 0-7 0,-4-1 7 0,-2 0-4 16,-8 3 4-16,-3-3-1 0,-6 4-3 15,-5-1-6-15,-1 1-6 0,-6 0-8 16,0-2-15-16,0 2-30 0,0 0-33 15,0 0-36-15</inkml:trace>
  <inkml:trace contextRef="#ctx0" brushRef="#br0" timeOffset="285996.4738">32127 3750 163 0,'0'0'10'15,"0"0"-1"-15,0 0-1 0,0 0 2 0,0 0-1 16,0 0 1-16,0 0-1 0,0 0 0 15,0 0-4-15,0 0 0 0,78 55 1 16,-74-40 1-16,-4 2 1 0,0 3 2 16,0 5-1-16,-7-2-11 0,-4 1-1 15,0-1 5-15,-4-1 1 0,-4 3 9 0,-4 1-5 16,-5 2-3-16,-1-2-5 0,0-2 5 16,2-3 0-16,1-3 6 15,0-1 0-15,0-2-1 0,-2-3 8 0,-2-2-9 16,0 1 5-16,-4-4 0 0,1-2 4 15,-3 0 2-15,-3-5-1 0,0 0-2 16,-2 0-3-16,0-6-5 0,-1-1-1 16,1-2-1-16,-2 0-5 0,2 1 0 15,2-2-4-15,3 3 3 0,4 0-7 16,4 1 1-16,8 3 3 0,3-1-5 0,7 1 2 16,0 0 1-16,0 2 0 0,3-4 1 15,-1 0 0-15,2-3-1 0,0-8-1 16,4 0 5-16,-2-9 0 15,4 1 4-15,0-2 1 0,0-1-1 0,0 0 4 16,1-3-1-16,3 2-1 0,-1-1-2 16,-2 0-1-16,4 0-4 0,-1-1 1 15,5 0 0-15,2-4-4 0,4 1 5 16,4-2-4-16,1 1 1 0,3 1 0 16,5 2 0-16,-1 2 4 0,5 6-1 0,3 2 1 15,1 1-2-15,3 5-1 0,1 1-2 16,1 3 0-16,3 5 1 0,3 5 2 15,2 1-2-15,3 0 2 0,3 4 4 16,3 3-6-16,-2 6 3 0,-2 1-1 16,-6 0-10-16,-7 5 2 0,-6 0-7 0,-8 4-5 15,-5 3 5-15,-3 2-1 0,-7 4 1 16,-6 2-3-16,-6 4-37 16,-12 5-63-16</inkml:trace>
  <inkml:trace contextRef="#ctx0" brushRef="#br0" timeOffset="286957.9421">5703 13768 107 0,'0'0'10'0,"0"0"-8"0,-15-100-4 16,7 58-2-16,2 0-4 0,3-2-8 16,-1 0-11-16,1-1-28 0</inkml:trace>
  <inkml:trace contextRef="#ctx0" brushRef="#br0" timeOffset="302072.7742">31233 11322 181 0,'0'0'59'0,"0"0"-4"15,0 0-4-15,0 0-6 0,0 0-7 16,0 0-11-16,0 0-5 0,0 0-5 15,0 0-3-15,-30-28-6 0,30 28-3 16,0-1-4-16,-1 0-1 0,1 1-1 0,0-2-1 16,0 2 2-16,0 0 0 15,10 0 0-15,4 6 0 0,5 3 0 16,-5 2 5-16,4 1-5 0,-2 1 4 16,-1-1-5-16,-1 1 1 0,-3 1 3 0,2 2-4 15,-3-1 4-15,-1 2-3 0,1 3-1 16,-4 1 0-16,-2 1 1 0,-1-6-1 15,-1 1 1-15,-2-6 0 0,0-5 1 16,1 0 3-16,-1-6 2 0,0 0 6 16,0 0 2-16,2 0-2 0,-1 0-1 0,2-11-5 15,4-8-3-15,-1-6-1 0,1-1 0 16,0-1 1-16,3 2-2 0,-2-2 0 16,0 4-1-16,2 0 0 15,-1-1-1-15,0 5 1 0,-3 3-3 0,2 3 1 16,-4 5-1-16,-1 4-5 0,0-1-6 15,0 2-11-15,0 0-24 0,0 0-31 16,8 3-31-16,-5 0-59 0</inkml:trace>
  <inkml:trace contextRef="#ctx0" brushRef="#br0" timeOffset="302576.5795">31891 11328 220 0,'0'0'52'0,"0"0"-12"0,0 0-10 16,0 0-7-16,0 0-9 0,0 0-4 15,0 0-2-15,0 0 0 0,0 0 1 16,0 0 0-16,-16-7 0 0,15 7 0 16,-5 0 0-16,0 0-2 0,-4 1-2 15,-3 6 0-15,2 3-3 0,-1 0-1 16,2 1 1-16,0 1-1 0,1 2-1 16,-1 3 3-16,-1-1-3 0,5-2 1 0,0-1-1 15,2-2-1-15,2 0 0 0,-1 1-2 16,3-7 1-16,0 4 0 0,0-4 1 15,2 5-1-15,2-2 0 0,-1-6 2 16,3 4-1-16,-2-5 1 0,2 1 1 16,2 0 2-16,-2-2-1 0,3 0 2 0,5-5 2 15,-6-1 0-15,0-6 2 16,1-1 2-16,-5 5 2 0,2-6 3 0,-3 6 1 16,-1-5 0-16,0 1-2 0,-2-2-4 15,0-4-4-15,0 7-2 0,0-9-1 16,0 10-3-16,-1 4 0 0,0-5-2 15,-1 6-4-15,1 0-8 0,1 0-15 16,0 5-16-16,0-1-33 0,0 1-37 16,7 3-61-16</inkml:trace>
  <inkml:trace contextRef="#ctx0" brushRef="#br0" timeOffset="302916.625">32146 11231 413 0,'0'0'49'0,"0"0"-16"16,0 0-2-16,0 0-11 0,0 0-3 0,0 0-4 16,0 0-4-16,0 0-5 0,0 0-1 15,-2-52-1-15,2 51 0 0,0 1 0 16,6 0 1-16,1 1 6 15,5 9-5-15,-3 3 4 0,-4-3-3 0,-2 6-1 16,-3 0-3-16,0 1 1 0,0 6 0 0,-1 0-1 16,-4-2 0-16,1 0 0 15,0 1 0-15,-2 0-2 0,3 1-1 16,0 0-1-16,2-7 0 0,-1 2-1 16,2 2 1-16,0 2 0 0,0-2 0 0,0-2-2 15,2-2-4-15,4-2-4 0,4 4-15 16,-5-7-24-16,7-1-53 0,0-2-64 15</inkml:trace>
  <inkml:trace contextRef="#ctx0" brushRef="#br0" timeOffset="304244.8803">32402 11426 415 0,'0'0'63'0,"0"0"-21"15,0 0-15-15,0 0-12 0,0 0-8 0,0 0-5 16,0 0-3-16,0 0-1 0,0 0 1 16,0 0 1-16,-41 2 1 0,40 16-1 15,-1 7-1-15,2-3 1 0,0 3-2 16,0-2-1-16,0-7 0 0,0 1-3 15,0 0-1-15,3-7 1 0,0 6 1 16,2-7-2-16,-1-3 2 0,2-1 1 16,-3-1 2-16,8-3 1 0,2-1 0 15,6-6-1-15,7-6 0 0,-4-3 1 16,1-3 0-16,-2-4 1 0,-3 1 9 0,-1-2-7 16,-5 2 8-16,1 2-5 0,-7 3-1 15,1 1 3-15,-4 4 1 0,0 1 0 16,1-1 2-16,-4 5-1 0,1 1 2 15,-1 5 6-15,0-1-10 0,0 1-3 16,0-1-2-16,2-1-2 0,-2 0-2 0,0 1-1 16,0 1 1-16,0 0-7 15,0 0 7-15,0 0 8 0,0 11-9 16,0-1 5-16,0 8-9 0,0-1-1 16,0-5-4-16,0 7-1 0,0-7-3 0,0-1-5 15,5 3-9-15,-2-5-13 0,6 3-11 16,-3-6-7-16,4-4-4 0,5 0 6 15,-7-2 13-15,8 0 16 0,-4-8 18 16,-2-4 13-16,1-3 8 0,-2 0 6 16,-2-2 11-16,0-2 9 0,-2 6 7 0,-1-3 5 15,1 0-1-15,-1-1 0 16,1 2-3-16,0-3-5 0,-4 8-1 16,2-1-4-16,0 2-6 0,-1 4-5 15,-1 1-6-15,-1 4-7 0,0-2-4 0,0 2-3 16,0 0-1-16,2 0-1 0,-2 0 1 15,1 0 0-15,2 14 0 0,0 3-2 16,0 6 0-16,2-3-1 0,-2 2 0 16,0-1 0-16,-1 0 0 0,1-4-2 15,-2 0-1-15,-1-7 0 0,0 3 1 0,1-1-2 16,-1-8 3-16,0 2 1 0,0-6 1 16,0 0 2-16,0 0 1 0,0 0 1 15,2 0-1-15,-2 0 1 0,0-10-1 16,1-2 1-16,1-6-1 0,-1-2 0 15,1 2 1-15,-1 1 0 0,2 0-1 16,3 0 0-16,-1 2 0 0,3-4-2 16,-2 6 0-16,2 3 0 0,-1 2-3 15,1 3 2-15,1-1-1 0,0 5 1 16,2 1 0-16,-1 0 0 0,4 5 0 0,-4 3-1 16,1 6 1-16,-3 3-1 0,-4 1 1 15,-2 0-2-15,-2 3 1 0,0-1-2 16,0 0 3-16,-5-5 1 0,1-2 2 15,-1-5-2-15,3-5 0 0,1 2 3 16,1-5-1-16,0 0 3 0,0 0 0 0,0 0 0 16,-2 0 0-16,-1 0-1 0,-1-8-1 15,-1 0 0-15,3-8-2 16,0 6 1-16,2-3-1 0,0-3-1 16,3 0 1-16,4-4-1 0,2 4-1 0,1 2 1 15,-3 2-1-15,2 3 0 0,-2 2 1 16,2 0-1-16,-2 3 0 0,-4 1 0 15,6 0-1-15,-5 3 1 0,8 0 0 16,4 0 0-16,1 3 0 0,2 7 1 16,1 2-2-16,-3 3 1 0,1-1 0 0,-1 3-1 15,-1 2 2-15,1 0-2 0,1 2 1 16,0 1-1-16,0 0 0 16,-1 0 0-16,2-4-2 0,-3-3 5 15,-3-6 1-15,0-4 0 0,-4-2 2 0,4-3-3 16,4-3-1-16,2-8-1 0,4-5 0 15,-4-4 0-15,-1-3 1 0,0 0 0 16,-5 0 1-16,-3 2 0 0,0-1 2 16,-4 5 0-16,-3-2 2 0,-3 3-1 15,0 2 2-15,0-2 1 0,-2 5 2 0,-4 2 2 16,2 1-2-16,0 4-3 0,1 0-2 16,3 4-3-16,0-1-1 0,-6 1-1 15,-3 0 2-15,-5 6-1 16,-2 5 0-16,3 2-1 0,6 0 0 0,3 0 0 15,2 6 0-15,2-1 0 0,0 4 0 16,0-2-2-16,3-2 0 0,4 0-2 16,3-1 0-16,0-2-4 0,2 1 0 15,4-4-6-15,0-4-11 0,4-3-21 16,3 2-38-16,5-5-60 0,2 0-101 0</inkml:trace>
  <inkml:trace contextRef="#ctx0" brushRef="#br0" timeOffset="304449.5988">33725 11698 439 0,'0'0'14'0,"0"0"-10"16,0 0-21-16,0 0-31 0,0 0-112 16</inkml:trace>
  <inkml:trace contextRef="#ctx0" brushRef="#br0" timeOffset="308417.9207">24920 13505 12 0,'0'0'32'0,"0"0"-1"16,0 0-5-16,0 0-9 0,0 0-7 15,0 0-6-15,0 0-6 16,0 0 2-16,0 0 0 0,0 0 0 16,38 1 0-16,-11 11 0 0,2 3-2 0,4-2-3 15,0-1-7-15,6-2-4 0,-1-3 0 16,4-3-2-16,4-3 2 0,5-1-6 15</inkml:trace>
  <inkml:trace contextRef="#ctx0" brushRef="#br0" timeOffset="309248.933">30056 13344 55 0,'0'0'0'0,"0"0"0"0,0 0 0 0,0 0 2 15,0 0-2-15,0 0-1 0,0 0-2 16,0 0-5-16,0 0-3 0,0 0-4 0</inkml:trace>
  <inkml:trace contextRef="#ctx0" brushRef="#br0" timeOffset="314728.2421">31100 12187 151 0,'0'0'44'0,"0"0"-8"0,0 0-12 16,0 0-6-16,0 0-3 0,0 0-1 16,0 0 0-16,0 0 0 0,0 0 1 0,-14-60 0 15,13 55-1-15,1 0-2 16,0 5-2-16,-2-1-4 0,2 1-2 16,0 0-2-16,-1-2-2 0,-1 2 2 0,1 0-1 15,-1 0 2-15,-1 0 2 0,-3 9 0 16,-1 8 2-16,-4 7-1 0,1-2 0 15,-3 3-1-15,1 3-3 0,0-2-1 16,0-1 0-16,0-3 0 0,2 2 1 16,-2-5 0-16,6-3-1 0,2-2 0 0,1-5 2 15,2-5-2-15,-1 1 2 0,2-5 0 16,-1 0 0-16,1 0 2 0,0 1-1 16,0 1 3-16,0-1 0 15,0 1 4-15,0-1 1 0,0 1 1 0,0 0 0 16,0-1-1-16,0-1-3 0,0 0-2 15,0 0-3-15,0 0-2 0,5-9 0 16,4-7 0-16,2-3 1 0,0-4-1 16,-1 0 0-16,0-1-1 0,2-4 3 15,-1 3-4-15,1-1 0 0,-2 2 0 0,-3 8 1 16,1 1-2-16,-3 7 1 0,-2 3-2 16,3-3-1-16,-2 6 1 15,5 2 0-15,5 0-1 0,0 7 2 0,4 9-1 16,0 4 0-16,-1 5 1 0,-2 5-1 15,-1 3 0-15,-2 1 0 0,-3 0-3 16,0 2-1-16,-3-3 0 0,1-1 0 16,-1-4-4-16,3 0 3 0,-1-7-18 15,-2-6-27-15,0-1-38 0,0-6-52 16</inkml:trace>
  <inkml:trace contextRef="#ctx0" brushRef="#br0" timeOffset="314950.7417">30930 12448 363 0,'0'0'52'0,"0"0"-14"16,0 0-11-16,0 0-7 0,0 0-7 0,0 0-7 15,0 0-6-15,0 0-1 0,0 0-1 16,0 0-3-16,66-68-6 0,-37 59-9 15,3 0-11-15,0 4-19 0,1 1-25 16,-5-1-28-16,-1 4-39 0</inkml:trace>
  <inkml:trace contextRef="#ctx0" brushRef="#br0" timeOffset="315323.9218">31299 12343 310 0,'0'0'32'0,"0"0"-15"0,0 0-4 16,0 0-10-16,0 0 3 0,0 0-7 15,0 0 1-15,0 0-2 0,95-27-1 0,-76 38 2 16,-5 2-1-16,2 2 2 0,-4 2-1 16,1 0 1-16,-5 0 0 0,0 1 1 15,-4-5 0-15,0 3 5 0,-3 0-3 16,-1-2 6-16,0 4-2 0,-1-3 2 15,-7-2 1-15,2 1 0 0,0-7 1 16,0-3 1-16,2-2 5 0,-2 0 0 16,-3-2 0-16,-1-2-4 0,-4-7-3 15,-2-3 1-15,5-2 0 0,5 2-5 16,1-5 1-16,4-1-7 0,1-3 2 0,0-5-2 16,3 3-2-16,4 1 0 0,3 0-1 15,0 4 0-15,3 0-1 0,2 1 1 16,1 2-2-16,2 3-5 0,2-1-6 15,2 3-8-15,3 2-7 0,-1 5-17 16,4 3-27-16,-1 0-27 0,1 5-53 16</inkml:trace>
  <inkml:trace contextRef="#ctx0" brushRef="#br0" timeOffset="316129.0108">31773 12576 298 0,'0'0'51'0,"0"0"-8"0,0 0-12 16,0 0-8-16,0 0-7 0,0 0-5 16,0 0 0-16,0 0 0 15,0 0-2-15,-9-43-6 0,9 29 5 0,0 1-4 16,0-1 5-16,0 1-5 0,0-5 2 15,0 1-2-15,0 0-1 0,2-1 0 16,2-1 1-16,0 3-1 0,2-7 0 16,-3 7 0-16,1 0-1 0,-1 6 3 15,-1-2 0-15,1 0 3 0,-3 5 2 0,1 2 0 16,-1 5-1-16,0-1-4 0,0 1-4 16,0-1-1-16,0-1-1 0,0 2-1 15,0 0 1-15,-1 0 1 0,-7 8-1 16,-1 8-1-16,1 6-1 0,-1-1-3 15,3 3 0-15,2-1 0 0,3 1-2 16,1-1 1-16,0 1-1 0,1-1 1 16,6 1-6-16,6 1-13 0,2-5-22 15,2-4-23-15,2-4-14 0,3-4-1 16,1-4 13-16,-1-2 17 0,2-2 13 0,2-5 17 16,1-5 0-16,2-4 21 0,-3-2 5 15,0-1 1-15,-4-2 17 0,0 0-2 16,-4 0 8-16,-3 1-1 0,1 0 7 15,-4 0 5-15,-1 0 2 0,2 0 1 16,-3 1 4-16,-2 5 0 0,-1-1 4 16,-3 6-1-16,-3 2-1 0,2 1-4 0,-3 4-5 15,0-2-8-15,0-1-7 16,0-1-10-16,-8-1-6 0,-5 2-2 16,-3 3-2-16,-6 0 0 0,1 8 1 0,-1 4-2 15,0 3-5-15,0 1 5 0,2 4-8 16,3-1 7-16,0 3-2 0,3-1-2 15,3 3 0-15,1-5-2 0,5-2 1 16,2 0 3-16,3-2-4 0,2-1 5 16,4 1-2-16,4-7 0 0,-3-3 4 0,3-5 3 15,7 0 2-15,-2-3-1 0,5-6 8 16,-4-4-5-16,-1-3 7 0,-5 0-6 16,0-2 4-16,-3 5-2 15,-1-1 2-15,-2 6 2 0,-1-2-5 0,2 1 3 16,-4 4-2-16,1 3-4 0,-2 2-3 15,0-2-3-15,0 2 0 0,6 0-2 16,2 0 1-16,2 8 0 0,4 2-2 16,-1 4 1-16,-1 0 1 0,1 1 2 15,0 2-4-15,1 1 0 0,1-1-7 0,2-2-7 16,2 0-12-16,3-5-38 0,-2 0-45 16,-5-6-94-16</inkml:trace>
  <inkml:trace contextRef="#ctx0" brushRef="#br0" timeOffset="316686.8151">32354 12347 429 0,'0'0'53'16,"0"0"-22"-16,0 0-18 0,0 0-11 15,0 0-5-15,0 0 0 0,0 0 3 16,0 0-3-16,0 0 0 0,0 0 1 16,46 50 1-16,-28-32 0 0,-1 2-2 0,2-1-2 15,-2 1-7-15,2 0-1 0,-2-2-8 16,-1-1-8-16,-3-3-4 0,0-4-18 16,-1-2-1-16,-2-4-20 15,-6-3 11-15,2 2 20 0,-3-3 10 0,1 0 34 16,4-5-3-16,2-6 8 0,-6 2 7 15,2-6 8-15,-5-2 10 0,-1-1 6 16,0 0 5-16,0-2-5 0,-1 0 9 16,-4 1-6-16,0-4 7 0,-1 9-4 15,-4 1-6-15,3 6-8 0,-2 1-13 0,-1 0-2 16,6 2-13-16,-7 4 4 0,1 0-3 16,-4 9-4-16,-2 5 2 15,0 8-1-15,1 4-1 0,1 3 2 16,-1 7-5-16,3 3-1 0,1 3-10 0,4-2-18 15,4 2-47-15,3-5-67 0,-4-2-121 16</inkml:trace>
  <inkml:trace contextRef="#ctx0" brushRef="#br0" timeOffset="317551.9903">32698 12272 579 0,'0'0'27'15,"0"0"-11"-15,0 0-5 0,0 0-6 16,0 0-3-16,0 0-1 0,0 0-2 16,12-81 1-16,-2 81-1 0,9 0-1 0,-4 3 0 15,5 8 1-15,-5 5-1 0,-2 0-1 16,-2 4 1-16,-3 0 2 16,-1 0-2-16,-4-5 4 0,0 1-2 15,-3 3 2-15,0-1 1 0,0 3-1 0,-6-1 0 16,-4-4 1-16,-3-1-1 0,0 1 1 15,-3-4 0-15,5-3 0 0,-4 0-1 16,8-3-1-16,3-3 3 0,-4 3-3 16,5-3 2-16,1 0-4 0,-1 0-1 15,3-3-2-15,0 0 0 0,0 0 0 0,0 0-1 16,0 0 2-16,0 4 0 0,10 0 1 16,0-1-2-16,7-2 0 0,2-1-5 15,0 0-6-15,5-7-7 16,-4-2-2-16,-2 0-3 0,-1-2 3 0,-5 4 6 15,-2-3 7-15,3 1 4 0,-4-1 5 16,1-1 3-16,0 0 2 0,-6 3 4 16,2 0 0-16,2-4 4 0,-4 2 1 15,3-2 1-15,-3 6 2 0,1-1 1 16,-2-1-2-16,-2 4 0 0,2 1-1 0,-3 3-3 16,0-3 0-16,0 3-4 0,1-1-2 15,-1 1 1-15,0 0 1 0,2 0-1 16,-2 0 0-16,0 12-2 0,0 8 0 15,0 5-1-15,-3-1-1 0,-6 2-1 16,-2 3 2-16,-1-1 1 0,-1 1-4 16,0-3 3-16,3-2-3 0,4-9-1 15,2-5 0-15,1-6 1 0,3-4-1 16,-1 0 3-16,1 0 0 0,0 0 0 16,0 0 1-16,0 0-1 0,0-12 3 0,5-6 0 15,2-6 0-15,2-4-4 0,-3 2 2 16,1-1-1-16,-1 1 1 0,0 2 3 15,-2 8-2-15,2 0 0 0,-3 5-1 16,-2 7 0-16,1 0-1 0,-2 4-2 16,0-2-1-16,0 2-1 0,1 0 0 0,5 0 1 15,1 3 0-15,3 7 0 0,3 7 1 16,-4 0-2-16,0 3 1 16,1 1 2-16,-3 3-3 0,3-1 2 15,-1 1-7-15,2-1 1 0,1-2-5 0,-2-3-11 16,-1-4-12-16,-2-2-26 0,-3-4-28 15,-1-4-45-15,0 1-44 0</inkml:trace>
  <inkml:trace contextRef="#ctx0" brushRef="#br0" timeOffset="317746.6585">32892 12389 260 0,'0'0'49'15,"0"0"-13"-15,0 0-14 0,0 0-8 16,0 0-6-16,0 0-1 0,0 0-6 16,0 0 1-16,94-74-3 0,-71 68-1 15,2 0-4-15,-2 1-8 0,3 0-13 16,1 4-27-16,-1-1-36 0,0 2-76 0</inkml:trace>
  <inkml:trace contextRef="#ctx0" brushRef="#br0" timeOffset="318352.3293">33274 12340 505 0,'0'0'54'0,"0"0"-15"0,0 0-16 15,0 0-9-15,0 0-8 0,0 0-3 16,0 0-2-16,0 0 0 0,0 0-2 16,0 0 2-16,-12 4-2 0,12 9 0 0,0 5 1 15,0-1-2-15,5-2 0 0,3 2-1 16,1-6-1-16,1-4-1 16,4-1-1-16,-3-4 1 0,5-1 2 15,-1-1 1-15,2 0 2 0,1-7-1 0,-1-2 2 16,-6-1 0-16,-3 0 3 0,-2-4-1 15,-2 3 4-15,-1-7-1 0,-1 8 3 16,-2-4 0-16,0-4 1 0,0 5 1 16,-3 3-2-16,3 6 1 0,0 4-3 15,0-2-3-15,0 2-4 0,0-1 0 0,0 1-1 16,0 0 0-16,0 0 2 0,0 0-1 16,0 12 0-16,0 11 0 0,0 4 0 15,0 5 1-15,0-1-1 0,0 5 1 16,0 1 1-16,0 4-3 0,1 6 2 15,-1 2-3-15,0 1 1 0,0 3 1 16,-5 2-1-16,-1 2 1 0,-2-5-1 16,1 0 1-16,-3-6-3 0,2-9 2 15,0-8-2-15,4-11 0 0,-4-4 1 16,3-8 1-16,2-3 3 0,-7-2 2 0,-6-1-2 16,-1-7 2-16,-8-9 1 0,5-1 0 15,2-8 0-15,4-1-8 0,2-4 0 16,4-2-1-16,2-1 0 0,2 0 5 15,4-1-1-15,0 2-2 0,8 3 1 16,5 4-4-16,7-1 0 0,5 3 2 16,3 1-4-16,5 2-6 0,3 0-20 15,2 3-38-15,2 0-65 0,3 2-73 16</inkml:trace>
  <inkml:trace contextRef="#ctx0" brushRef="#br0" timeOffset="318667.2852">33200 12133 530 0,'0'0'59'16,"0"0"-19"-16,0 0-11 0,0 0-11 15,0 0-9-15,0 0-5 0,0 0-3 0,0 0-3 16,0 0 0-16,26-55-1 0,4 49-1 16,8 3 5-16,4 1-4 0,4 1-5 15,1 1-7-15,0-2-17 0,1 2-28 16,-2 0-57-16,0 3-116 0</inkml:trace>
  <inkml:trace contextRef="#ctx0" brushRef="#br0" timeOffset="321608.6147">31627 13011 0 0,'0'0'7'0,"0"0"2"0,0 0-2 15,0 0-1-15,0 0-1 0,0 0-1 16,0 0 2-16,0 0-2 0,0 0 1 15,0 0-2-15,26-26 0 0,-26 26 1 16,0 0-3-16,0 0 2 0,0 0-2 16,0 0 0-16,-2 0 2 0,1 0 0 0,1 0-2 15,-2 0 3-15,2 0-3 0,-1 0 0 16,1 0 1-16,-2 0 0 0,2 0 0 16,-2 0 3-16,2 0 1 15,-2 0 2-15,2 0 7 0,0 0 4 0,0 0 1 16,0 0-2-16,0 0-5 0,0-1-7 15,0 1-3-15,0 0 2 0,0-1-3 16,0 1 2-16,-1-3-2 0,1 3-1 16,0-1 0-16,0 1-1 0,0-1 0 15,0 1-2-15,0-1 0 0,0-1-2 0,0 0 2 16,0 1 3-16,0 0 1 0,0-1 1 16,0 0-1-16,0 2-2 0,0-1 2 15,0 1-2-15,0-2 0 0,0 2-1 16,0-2 0-16,0 2 1 0,0-1 0 15,0 1 1-15,0 0-1 0,0-1 0 16,0 1 1-16,0 0-1 0,0-2 0 16,0 2 0-16,0 0-1 0,0 0 0 15,0-1 1-15,0 1 1 0,0 0 0 16,0 0 2-16,0-2-1 0,0 2 2 0,0 0-1 16,0 0 2-16,0 0-1 0,0-1 0 15,0 1-1-15,0 0-2 0,0-2-1 16,0 2 0-16,0 0 1 0,0-1-1 15,0 1 0-15,0-1 1 0,0 1 0 16,0-2 0-16,0 2 2 0,0-2 0 16,0 2 2-16,0-1 2 0,0 1 1 15,0-2-1-15,0 2 0 0,-2-2 1 16,2 2-4-16,-1-1-2 0,1 1 1 16,-2 0-2-16,2 0-1 0,-1 0 1 0,1 0 0 15,-1 0-1-15,-1 0 1 0,-1 0 2 16,0 6-1-16,0 5 4 0,-1 5 0 15,1-5 1-15,-1 8 1 0,1-3 0 16,2-5 0-16,-1 9 1 0,-1-4-2 16,3-4 0-16,-1 6-2 0,1-6-1 0,0-5-2 15,0 5 2-15,0-5 3 0,0 4-4 16,0 1 3-16,0-7-5 16,0 1 0-16,0-6-1 0,0 0 0 15,0 0 0-15,0 1-1 0,0 1 0 0,0-1-1 16,0 1-2-16,0-1 1 0,0 1-3 15,0-1 3-15,0 1-1 0,1 0 1 16,-1-1-3-16,2-1-4 0,-2 0-5 16,1 1-6-16,1-1-2 0,-1 0-11 15,2-1-13-15,1-4-10 0,0-4-1 0,-1 2-3 16</inkml:trace>
  <inkml:trace contextRef="#ctx0" brushRef="#br0" timeOffset="322233.0023">31576 12973 54 0,'0'0'8'16,"0"0"-1"-16,0 0-1 0,0 0-2 0,0 0 2 15,0 0-2-15,0 0 2 0,0 0-1 16,0 0 0-16,-19 0 1 0,12 6-1 15,4-2 1-15,0-2 1 0,3-2 0 16,-1 0-1-16,1 0 1 0,0 2 0 16,-2 0 2-16,2-1 0 0,0 0 1 15,0 1 1-15,0 0 1 0,0-1-3 0,0-1 2 16,0 2-1-16,0-2-2 0,0 2 1 16,0-2-1-16,0 1 1 0,0-1-2 15,0 2 1-15,0-2-1 0,0 1 1 16,0-1 0-16,0 0-2 0,0 1-1 15,0-1-3-15,0 0-2 0,0 0 0 16,0 0-1-16,0 0-1 0,0 0-3 16,0 0-4-16,2 0-5 0,-2 0-10 15,1 0-11-15,-1 0-11 0,2 0-17 16,-1 0-47-16</inkml:trace>
  <inkml:trace contextRef="#ctx0" brushRef="#br0" timeOffset="322736.6981">31530 12962 78 0,'0'-12'29'16,"0"5"12"-16,0-7-1 0,0 8 1 15,0 0-5-15,0 0-9 0,0 6-3 0,0-2 0 16,0 2-5-16,0-1-3 0,0 0-4 15,0-1-9-15,0 1-2 0,0-1-2 16,0 2 1-16,0 0 4 0,0 0 1 16,0 2 2-16,0 11 1 0,0 7-1 15,1 3 1-15,1-6-3 0,-1 1 2 0,1 1 0 16,-2 1 0-16,1 6-2 0,-1-8 0 16,0 0-3-16,0 2 1 0,0-2 5 15,0 2-6-15,0-3 4 0,-1-6-5 16,1-7 0-16,0 2 0 0,0-6 1 15,0 0 0-15,0 0 0 0,0 2 0 16,0-1 1-16,0 1-1 0,0-1-1 16,0 1-2-16,0-2-6 0,0 1-2 15,0-1-6-15,0 2-9 0,0-2-19 16,1 1-42-16,-1-1-76 0</inkml:trace>
  <inkml:trace contextRef="#ctx0" brushRef="#br0" timeOffset="324152.0821">32069 14657 360 0,'0'0'0'0,"0"0"0"0,0 0 0 15,0 0-1-15,0 0 0 0,88-17 6 16,-41 16-15-16,3-1-3 0,4 1 1 16,2 1 1-16,0-2 8 0,-5-1 13 15,-3 2-11-15,-10-3 8 0,-12 3-1 16,-12-1-7-16,-7 2 8 0,-7 0-7 0,0-2-1 16,0 2 3-16,2 0 5 0,-1 0 1 15,-1 0 1-15,1 0-2 0,-1 0-10 16,0 0 6-16,-12 0-7 0,-9 4-1 15,-8 2 7-15,-7-1-6 0,-4-2 6 16,-7-1 0-16,-3 2 3 0,-3-4-3 16,-4 0 2-16,0 0-8 0,1 0 8 15,1 0-6-15,6-2 2 0,1-4 7 16,5 0-6-16,4 0 6 0,4 0 0 16,8 0-1-16,8 1-2 0,3 1 2 0,7 1 2 15,5 0 1-15,-1 3-1 0,5 0-2 16,0-2-5-16,0 0 0 0,14 1 0 15,9-2-1-15,7 2 3 0,5 1-3 16,4 0 6-16,7 0-6 0,3 0 5 16,3 0-1-16,0 0-8 0,2 0 4 0,1 0-4 15,3 0-1-15,1 0 3 16,-3 0 4-16,-6 0-6 0,-9 0 5 16,-7 0-2-16,-13 0-6 0,-10 0 10 15,-6 0-8-15,-5 0 6 0,0 0-2 0,0 0 2 16,2 0 1-16,-1 1-5 0,-1-1 9 15,0 0-9-15,-3 0 7 0,-15 0-1 16,-13 0-7-16,-9 0 7 0,-7 0-7 16,-3 0 8-16,2 0-1 0,6-3 2 15,8 0 0-15,10 0-4 0,11 1 1 0,9 2-7 16,4 0-4-16,-2 0-2 0,4-1-8 16,15 1 1-16,17 0-7 0,16-2-26 15,8 2-11-15,6-1-42 0,-9-3-37 16</inkml:trace>
  <inkml:trace contextRef="#ctx0" brushRef="#br0" timeOffset="324952.9779">31417 13098 130 0,'0'0'37'0,"0"0"-3"0,0 0-4 15,0 0 1-15,0 0 2 0,0 0-2 16,0 0-4-16,0 0-6 0,0 0-5 16,85-2-2-16,-43 2-3 0,7 0-1 15,5-1-1-15,1 1-3 0,6-2-3 0,2 2 0 16,4 0 1-16,1 0 2 16,1 0-3-16,-1 0 0 0,0 0-5 0,0 0-1 15,-4 0-2-15,-5 0 2 0,-8 0 0 16,-5 0-1-16,-10 0 1 0,-12 2 6 15,-10-2-8-15,-8 1 5 0,-6-1-5 16,0 0 5-16,0 0 6 0,1 0-5 16,-1 2 8-16,1-2-11 0,-1 0 4 15,-13 0-1-15,-10 0 0 0,-12 0-1 16,-4-2 0-16,-7 2 0 0,-3 0 0 0,-5 2 0 16,-2 3 0-16,-2 2-5 0,2 1 3 15,-4-1-3-15,3 2 0 0,2 0 6 16,3-1-4-16,8 1 4 15,4-1 4-15,4 1-3 0,4-2 4 0,2-2-4 16,5 0 0-16,5-2 0 0,7-3 2 16,3 0 0-16,5 0 2 0,-1 0 0 15,2 0-2-15,4 0 1 0,-2 0-5 16,2 0 4-16,3-10 1 0,9 0-2 16,10-5 2-16,4 6 0 0,4-1-2 0,6 2 1 15,5 1-2-15,5 1 0 0,2 0 4 16,7 2-6-16,4 0 4 0,2 1-1 15,2 2-7-15,2 1 2 0,1 0-6 16,3 0-9-16,2 3-19 0,-6 2-50 16,-7-1-119-16</inkml:trace>
  <inkml:trace contextRef="#ctx0" brushRef="#br0" timeOffset="326308.9622">29290 16249 93 0,'0'0'43'0,"0"0"-6"0,0 0-8 0,0 0 0 15,0 0 0-15,79-68 9 0,-40 51-2 0,5 0-3 16,6 1-4-16,7-1-9 0,3-1-2 16,8 1-5-16,8 0 2 0,8 2-4 15,8-3-2-15,10 3-2 16,12 0-4-16,10-2-2 0,12 2 3 0,10 0-3 15,10 0 1-15,7 1-1 0,5 2 1 16,6-2-2-16,1 1 1 0,11 2-2 16,5-1 3-16,9 1-1 0,2 0 5 15,-14 2-2-15,-20 2-11 0,-23-1 3 16,-21-1-11-16,-11 0 4 16,-8-2 0-16,2 1 1 0,-1-1-2 0,-3 0 5 0,-7-2-2 15,-9 2-5 1,-9-1 2-16,-14 3-42 0,-11-1-2 0,-11 0-3 0,-8 1-7 15,-13 3 17-15,-3 1-33 0</inkml:trace>
  <inkml:trace contextRef="#ctx0" brushRef="#br0" timeOffset="328213.5119">31209 14639 199 0,'0'0'39'0,"0"0"-5"0,0 0-4 0,0 0-1 15,0 0-5-15,0 0-6 0,0 0-5 16,0 0-5-16,0 0-4 16,-6-32 0-16,17 23-2 0,3 2 2 15,7-1-4-15,3 1 5 0,2 1-3 0,1 0-3 16,2 0 4-16,0 0-3 0,-3 2-1 15,-2-1 1-15,-6 2 0 0,-1 0-1 16,-7 2 1-16,-4-1 1 0,1 2 2 16,-7 0 0-16,0-2 2 0,0 2-1 15,1 0 1-15,1-1 0 0,-1-1 0 0,1 1-2 16,-1-1 1-16,1 1-4 0,-2-1 5 16,0 0-6-16,1 1 4 0,-1 0-1 15,0-4-1-15,-1 2 1 0,-8-1-1 16,-5 0-1-16,-1 4 0 0,-6 0 2 15,0 8-8-15,2 2 2 0,1 3-5 16,-1-1-7-16,2 0-5 0,1-1-7 16,6-2-16-16,-1 0-35 0,4-5-40 15</inkml:trace>
  <inkml:trace contextRef="#ctx0" brushRef="#br0" timeOffset="328638.0688">31611 14327 232 0,'0'0'46'0,"0"0"-11"0,0 0-6 16,0 0-6-16,0 0-5 0,0 0-2 16,0 0-1-16,0 0 0 0,0 0-5 0,0 0-1 15,-6-34-2-15,6 32-3 0,-1 2 0 16,1-1 1-16,-2 1 0 16,2 0 4-16,0 0 0 0,0 1 1 15,0 10 0-15,3 5-5 0,3 4-1 0,2 0-2 16,0 1-1-16,-2 3 1 0,1 2 3 15,1 2 6-15,1 2-4 0,0-1 1 16,1 3-5-16,-2-2-5 0,1-1 1 16,-3-2-1-16,-1 0-1 0,-4-1-4 15,-1 0 1-15,0 0-4 0,-7 1-1 0,-7 0-6 16,-6 4-33-16,-7-3-35 0,-5 3-54 16</inkml:trace>
  <inkml:trace contextRef="#ctx0" brushRef="#br0" timeOffset="329068.9018">31093 14206 284 0,'0'0'67'0,"0"0"-18"16,0 0-18-16,0 0-14 0,0 0-3 15,0 0 1-15,0 0 1 0,0 0 3 16,0 0-6-16,-49 88-3 0,42-51-3 16,-3 0 1-16,1 3-3 0,-1 0 1 0,-3 2 1 15,3-1-5-15,1 1 3 0,2-1-3 16,0-1-1-16,2-1 0 0,4-1-2 16,-1-1 0-16,2-3-2 0,0 0 0 15,0-4 0-15,8-2 0 0,1-3 0 16,5-3-1-16,4-4-1 0,6-3-3 15,5-3-9-15,8-1-22 0,4-4-38 16,5 1-50-16,4-4-79 0</inkml:trace>
  <inkml:trace contextRef="#ctx0" brushRef="#br0" timeOffset="333720.5394">30691 16672 36 0,'0'0'26'16,"0"0"3"-16,0 0 3 0,0 0-3 0,0 0 0 16,0 0 3-16,0 0 4 0,0 0 1 15,0 0 3-15,0 0-6 0,30-29-4 16,-30 26-7-16,0 1-6 0,0 0-7 15,0-3-1-15,-2 1-1 0,-7-1-2 16,-4-4 0-16,-6 7-2 0,-7-2-2 0,-4 4 0 16,-5 0-3-16,-7 0-2 15,-7 5 3-15,-3 2-1 0,-3-1 1 16,-3 0 0-16,3 3 1 0,0-5-1 16,6-1 2-16,3 0-1 0,5-3 0 0,5 0 0 15,6 0 0-15,8-2 3 0,3-1 1 16,9 2 5-16,6 0 1 0,-1 1-2 15,5 0-2-15,-1-3-4 16,1-2-2-16,6-1 0 0,7-1 0 0,8-3 0 16,4 7-2-16,2 3-2 0,1 0 1 15,-1 0-1-15,1 6 4 0,2 2-2 16,-1 4 1-16,2-3-1 0,1 4-2 16,-4 2 2-16,3 1-1 0,-4 2 0 15,-1 3 1-15,-1 2-2 0,-4 1 0 0,-3 4 0 16,-4 0 1-16,-4 6 0 15,-4-1-1-15,-4 2 1 0,-2 2 0 16,-6-1 0-16,-6 2 3 0,-7-6-1 16,-4 1 3-16,-1-1-3 0,-3-4 3 15,0-1 14-15,1 0-15 0,2-6 17 0,4 1-15 16,6-10-2-16,3-3 1 0,2-3-1 16,6-3 2-16,0 1-1 0,3-4 10 0,-1 0-11 15,1 0 1-15,0 0 0 0,0 0-14 16,16 0 12-16,6 0-5 0,11-4-4 15,6-1-5-15,1 0-7 0,1-3-14 16,3 0-15-16,0 4-20 0,1-3-40 16,1 0-2-16</inkml:trace>
  <inkml:trace contextRef="#ctx0" brushRef="#br0" timeOffset="334288.8491">30970 16856 364 0,'0'0'50'0,"0"0"-14"0,0 0-11 16,0 0-13-16,0 0-6 0,0 0-4 16,0 0 0-16,0 0 1 0,0 0-3 15,-4 41-2-15,18-7 1 0,-1-1-1 0,3 1 0 16,-3-3 1-16,3-2-2 0,-4-1 1 16,1-4-2-16,-2-1 2 0,0-7 2 15,-3-3-2-15,-1-3 1 0,-1-4 1 16,-3-3 1-16,0 1 6 0,1-4 0 15,6-7 2-15,2-6-2 0,2-7-4 16,-2-5 0-16,-3-2 1 0,-2-3 1 16,0-7-1-16,-4 1 0 15,1-3-1-15,-1-1 0 0,0 2-3 16,3 2 2-16,4 1-6 0,3 8-1 0,0 4-4 0,4 4-10 16,1 8-3-16,-7 1-12 0,5 7-13 15,2 1-23-15,2 2-22 0,3 4-32 16</inkml:trace>
  <inkml:trace contextRef="#ctx0" brushRef="#br0" timeOffset="334693.3218">31615 16916 424 0,'0'0'38'16,"0"0"-14"-16,0 0-12 0,0 0-4 0,0 0-4 15,0 0-2-15,0 0 0 0,-82-2-2 16,63 19 0-16,1 3-1 0,-2 3-1 16,2 4 0-16,2-3 0 15,4 2-1-15,2-5-1 0,6-6-1 0,1 3-2 16,3-3 2-16,0-2 0 0,0 3-3 15,4-5 0-15,0-3-1 0,2-1 2 16,-2-4 1-16,5 2 3 0,-5-3 2 16,5-2 3-16,6 0 1 0,-8-2 2 15,3-6-1-15,-2-4 1 0,-2-2 0 0,0 0 2 16,-3-3 2-16,-1-3-2 0,-2 0 0 16,0-7 3-16,0-1-5 0,-2 6 1 15,-1 5-3-15,-1 0 0 16,2 6-3-16,1 6-3 0,-1 0-9 0,2 5-15 15,-1 0-19-15,1 0-43 0,0-3-42 16,0 3-72-16</inkml:trace>
  <inkml:trace contextRef="#ctx0" brushRef="#br0" timeOffset="335009.7195">31761 16720 458 0,'0'0'48'0,"0"0"-13"0,0 0-14 16,0 0-9-16,0 0-5 0,0 0-1 16,0 0-2-16,0 0-1 0,0 0-2 0,19 39-1 15,-19-7 0-15,0 6-3 0,0 3 1 16,-3 1-3-16,-3 1 1 0,3-5-4 15,-1-2 0-15,4-5-1 0,0-5-2 16,2-4-5-16,6-4-7 0,-1-4-24 16,5-5-34-16,4-4-51 0,3-4-47 0</inkml:trace>
  <inkml:trace contextRef="#ctx0" brushRef="#br0" timeOffset="335403.3311">32134 16834 331 0,'0'0'73'0,"0"0"-20"0,0 0-17 0,0 0-12 16,0 0-9-16,0 0-9 0,0 0 0 15,0 0 1-15,-81 22-4 0,70 1-1 0,4 4-2 16,1 1-1-16,4-1-1 16,2 0 0-16,0-2-3 0,2-2-1 0,5-3 1 15,3-1-2-15,2-3-2 16,-1 1 0-16,4-5-6 0,-5-2 4 0,4-4-7 15,-5-2 3-15,4-4-7 0,6 2-1 16,-3-2 3-16,7-2 2 0,-5-5 8 16,-3-6 4-16,-1 3 4 0,-2-2 4 15,-2-3 2-15,2 2 3 0,-6-1 0 16,-1 1 2-16,0-5 3 0,-2 6 2 0,-2-7 1 16,2 9 1-16,-3-1-1 0,0-3 2 15,0 6 1-15,-3-3-1 0,0 6-1 16,2 2-3-16,1 3-3 15,-2-1-5-15,2 1-1 0,-6 0-3 0,-1 1-1 16,-6 10 0-16,0 2-2 0,4 4 0 16,1-2-1-16,4-1 0 0,2 4-4 15,2 0-2-15,0 7-3 0,2-4-4 16,6-3-7-16,2 0-14 0,5-3-35 16,5-5-30-16,3-3-10 0,3-1 11 0,3-6 50 15</inkml:trace>
  <inkml:trace contextRef="#ctx0" brushRef="#br0" timeOffset="336151.7603">32558 17056 30 0,'0'0'45'0,"0"0"12"0,0 0 5 0,50-90-1 16,-45 73-6-16,-1-1 5 0,-2 7-15 0,-2-1 0 15,0 1-14-15,0 7-8 16,0-1-12-16,0 5-5 0,0-1-4 0,0 1 0 16,0 12 0-16,0 8-9 15,-2 4 7-15,2 0-8 0,0 0 5 0,-1 1 1 16,-1-4 0-16,-1-4-1 0,0-1 0 15,2-3 0-15,0-3 0 0,-2 2 0 16,1-4 0-16,2-3-1 0,0-5 2 16,-1 0 3-16,1 0 2 0,-3 1 2 15,2 0-1-15,-1-1-1 0,1 0 1 0,-1 0-1 16,-2-7 1-16,1-5 2 0,2-6-2 16,1-2-1-16,0 0 1 0,4-6-2 15,3 3-1-15,3 2 7 0,-1 2-7 16,1 0 7-16,0 4-7 0,-3 3-1 15,2 3-1-15,-2 3 1 0,3 4-2 16,1-1 1-16,-1 3 0 0,4 3-2 16,-5 8 1-16,4 6-1 0,-8-2 1 15,0 5-1-15,-2-7 1 0,-3 6-2 16,0 0 2-16,0-1 0 0,0 5-1 0,0-6 2 16,-3-2-1-16,0-5-1 0,0 1 2 15,-1-2 1-15,1-4 0 16,2 0 4-16,1-5 0 0,-2 0 1 0,-1 0 0 15,0-2 0-15,-1-6 0 16,0-10 1-16,4 0-1 0,0-6-1 16,0 1-3-16,4 0 2 0,2 2 0 0,1-1-1 15,0 9 0-15,-1-2-1 0,-2 6 0 16,-1 6 0-16,0-2-1 0,-3 5 1 16,0-2-1-16,6 2-1 0,4 2 0 0,3 7-1 15,1 6 0-15,-3 1-1 0,-3 0 1 16,0 2-1-16,0 2 2 15,1-5-2-15,1 2 0 0,4-1-1 0,0 0-1 16,3-2 0-16,-3-2-1 0,-1-5 1 16,-1 1 3-16,-3-6 0 0,-4-2 4 0,4 0-2 15,-2-2 1-15,5-10 1 16,1-5 2-16,-5-3 2 0,0-1-1 0,-1-5 3 16,-3 0-1-16,-1 1 1 15,-3-1 1-15,0 0 3 0,0 3 0 0,-6 1 2 16,-1 7-3-16,-2 1-1 15,2 4-3-15,3 6-2 0,1 1-3 16,-3 3-2-16,-1 3 0 0,-2 8-1 0,-1 8 1 16,5-1-2-16,2 5 1 0,3 3-1 15,0 0-2-15,3 1-1 0,5 2 1 16,4-1-5-16,2-3 2 0,2 0-5 0,7-3-6 16,3-2-13-16,7-2-23 15,5-1-47-15,4-5-55 0</inkml:trace>
  <inkml:trace contextRef="#ctx0" brushRef="#br0" timeOffset="336321.7194">33472 17091 308 0,'0'0'15'0,"0"0"-16"0,0 0-16 15,0 0-34-15,0 0-104 0</inkml:trace>
  <inkml:trace contextRef="#ctx0" brushRef="#br0" timeOffset="339988.9801">19403 8992 334 0,'0'0'48'16,"0"0"-13"-16,0 0-12 0,0 0-3 16,0 0-4-16,0 0-1 0,0 0-4 0,0 0-13 15,0 0-6-15,-48-36 3 16,44 38 0-16,-3 12 5 0,-1 4 1 0,4 2-2 16,0 3 0-16,2 0-1 15,0-7 1-15,2 4 1 0,0-2 0 16,0-6 2-16,0 6-1 0,0-7 0 0,0-6 4 15,0 6-5-15,2-6 3 0,-2 0-3 16,2 1 1-16,-2-6 3 0,0 0 6 16,0 0 4-16,1 0-1 0,-1 2 2 15,2-2-9-15,0 0-1 0,3-11-2 0,-1 1-2 16,1-6 2-16,-1 0 0 0,-1 5-1 16,2-7-1-16,-2 1 0 0,-1 6 0 15,2-6-1-15,-1 7-2 0,0 0-1 16,0 0-2-16,-1 6-1 0,2-4 0 15,-1 5 1-15,7 0 2 0,4 1 1 16,5 2 1-16,4 4-2 0,-1 6 2 16,1 4 0-16,-1 3-3 0,-3 2 2 15,-2 2 1-15,-1 1 1 0,-2 0 1 16,-4-2 7-16,2 2-6 0,-6-9 3 0,-2 2-3 16,-1-5-1-16,-2-6 3 0,1 2-1 15,-2-6 1-15,0 3 3 0,0 2 2 16,-5 0-2-16,0 2 1 0,-8-5-3 15,-2-2 0-15,-2 0 0 0,-1-10 3 16,1 1 0-16,4-4 0 0,0-3-7 16,3-2 4-16,3-1-10 0,1-3 5 15,3-2 3-15,3-1-3 0,0 0 0 16,6-3-3-16,5 1 1 0,7-1-3 16,4 0 1-16,5 2 2 0,3 3 1 0,2 7 1 15,2 5 0-15,-1 8-1 0,1 3-2 16,-2 6 1-16,-2 9 0 0,-1 5-2 15,-4 3 2-15,1 4 0 0,-3 0-2 16,-1 4 1-16,-6-1-1 0,-3 1-4 16,-3-1 2-16,-6-3-3 0,-2 0-5 15,-2 0-21-15,0-9-34 0,0 0-56 0,-2-8-80 16</inkml:trace>
  <inkml:trace contextRef="#ctx0" brushRef="#br0" timeOffset="340255.0995">20200 9042 495 0,'0'0'35'0,"0"0"-9"16,0 0-11-16,0 0-8 0,0 0-5 16,0 0-6-16,0 0-2 0,0 0 1 15,0 0-2-15,0 0-6 0,63-66-7 16,-35 62-16-16,2 0-26 0,1-1-24 0,-1 3-31 16,0 2-38-16</inkml:trace>
  <inkml:trace contextRef="#ctx0" brushRef="#br0" timeOffset="340448.6571">20177 9265 516 0,'0'0'52'0,"0"0"-17"0,0 0-13 0,0 0-9 15,0 0-6-15,0 0-5 0,0 0-6 16,0 0 3-16,0 0-10 0,108-77 1 15,-64 66-9-15,2 2-4 0,2 1-21 16,2 4-43-16,-2-1-40 0,2 4-84 16</inkml:trace>
  <inkml:trace contextRef="#ctx0" brushRef="#br0" timeOffset="341184.5093">21030 8713 450 0,'0'0'56'0,"0"0"-15"16,0 0-12-16,0 0-9 0,0 0-6 0,0 0-7 16,0 0-5-16,0 0-5 15,0 0-2-15,0 0 1 0,-5-21 3 16,20 14 1-16,7 1-2 0,2-1-1 16,3 2-2-16,0-2 3 0,3 0 0 0,1-1 1 15,0-2-1-15,0 0 0 0,-1-4 0 16,-2 2-1-16,-5-4 4 0,-8 5 2 15,-3 3 2-15,-6 0 1 0,-5 5 1 16,2 0-2-16,-3-1-5 0,0 0 2 16,-3-6-4-16,-1 0 2 0,-5 5-1 0,-4-4-1 15,-3 5-2-15,-7 1 4 0,0 3 0 16,0 0-1-16,0 10 4 0,3 1-5 16,2 7 4-16,2 0-3 15,2 1 0-15,-1 3 1 0,4-1-1 0,-1 1 0 16,7-6-1-16,3 1 2 0,2 0 1 15,0 1-1-15,3 3-1 0,8-2 0 16,1 0-1-16,5-1 3 0,-1 2 0 16,6 1 0-16,-3-1 0 0,3 1-1 15,-2 0-1-15,-4-1 1 0,-2 0-1 0,-4-1 1 16,-4-3-2-16,-4 0 2 0,-2 4 0 16,-2-2 1-16,-8 6-1 0,-6-4 1 15,-4-1-2-15,-6-3 0 16,-3-1-3-16,-2-1-4 0,0-2-6 0,-1 2-24 15,0-3-34-15,3 0-53 0,2-1-65 16</inkml:trace>
  <inkml:trace contextRef="#ctx0" brushRef="#br0" timeOffset="348377.3481">21847 8599 7 0,'0'0'17'0,"0"0"-3"0,0 0-1 16,0 0-1-16,0 0 1 0,0 0 3 16,0 0 2-16,0 0 1 0,0 0-4 15,0 0-4-15,0-9-5 0,0 9-4 0,0-2-2 16,0 2-1-16,0-1 0 0,-1 1 2 16,1-2 0-16,0 2 1 0,0-2-1 15,0 2 0-15,0 0 1 0,0-1 2 16,0 1-1-16,0 0 2 0,0-1-2 15,0 1 1-15,0 0-2 0,0-2 2 16,0 2 1-16,0 0-2 0,0-2 6 16,0 2-2-16,0 0 3 0,0 0 2 15,0 0 0-15,0 0 3 0,0 0 0 16,0-1 3-16,0 1 2 0,0 0-2 0,0 0-1 16,0 0-4-16,0 0-2 0,0 0-4 15,0 0-2-15,0 0 0 0,0 0-5 16,0 0 1-16,0 0-2 0,0 0-4 15,0 0 1-15,0 0-4 0,0 0-1 16,0 0-2-16,0 0 3 0,0 0 2 0,0 0 1 16,0 0 0-16,0 0-4 15,0 0-5-15,0 0-6 0,0 5-5 16,1-1-14-16,2-1-15 0,1 2-17 16,-4-5-32-16</inkml:trace>
  <inkml:trace contextRef="#ctx0" brushRef="#br0" timeOffset="350584.382">21796 8611 123 0,'0'0'47'16,"0"0"3"-16,0 0-5 0,0 0-2 16,0 0-6-16,0 0-8 0,0 0-9 15,0 0-10-15,0 0-4 0,-13-21-2 16,12 21 1-16,1 0 3 0,-2 0 3 0,2 0 3 16,-1 0 1-16,1 0-1 0,0 0 0 15,0 0 0-15,0 0-1 0,0 2-3 16,0 3 0-16,0 1-2 0,0 5-2 15,0 0-1-15,3-3-3 0,1 6 2 16,3-1 1-16,1 3 0 0,0 0 1 0,1 0 1 16,1 2-1-16,-1 1-3 15,0 2 1-15,2-2 0 0,-1 0-2 16,-1-1 1-16,1-1-1 0,-4-7 0 16,-1 2 2-16,0-4-1 0,1-2 1 0,-1 2 1 15,-2-5-2-15,0 0 1 0,-3-3 0 16,0 0 1-16,0 0 2 0,1 0 3 15,-1 1 0-15,2-1 0 0,-2 0-1 16,1 0-2-16,2-11-2 0,0-7-3 16,0-6 1-16,2-2-1 0,-2-4-1 0,2-2 1 15,-1-3-3-15,2 0 3 0,0-1-2 16,0-3-4-16,2 2 4 16,-2-3-5-16,2 1 2 0,-1 1 2 15,3 0 0-15,-3 3 0 0,2 5 0 0,-3 1 0 16,2 5-1-16,-4 8 0 0,-1 6-3 15,-1 7 0-15,-2 3-5 0,0-2-11 16,0 2-7-16,1 0-11 0,7 0-30 16,2 8-56-16,4 9-103 0</inkml:trace>
  <inkml:trace contextRef="#ctx0" brushRef="#br0" timeOffset="353046.8835">19503 9660 82 0,'0'0'42'0,"0"0"1"16,0 0-5-16,0 0-9 0,0 0-6 0,0 0-13 15,0 0-4-15,0 0-4 0,0 0 0 16,0 0-2-16,-7-2 0 16,5 2-2-16,2-1-1 0,-1 1-1 0,1-1 0 15,-2 1-3-15,2 0-3 0,0-2-5 16,0 2-10-16,0-2-21 0,0 1-35 15</inkml:trace>
  <inkml:trace contextRef="#ctx0" brushRef="#br0" timeOffset="355339.8206">31440 17634 188 0,'0'0'20'0,"0"0"-13"0,0 0 2 16,0 0 2-16,0 0 6 0,0 0 2 15,78-44 2-15,-68 34-3 0,-2 5-2 16,-5 0-4-16,4 3-1 0,-4-1-3 16,1 0-2-16,0 2-2 0,-4 1 1 15,5 0-2-15,-1-3 2 0,8 0 2 16,5 1 0-16,0 2-1 0,6 0 0 0,2 0 0 16,-1-3-2-16,2 1-3 0,3-3 2 15,2 3-3-15,3-3-1 0,4 2 5 16,4-1-7-16,0 0 6 15,-2 4-7-15,0-5-1 0,-6 1-2 0,-2 1-3 16,-4-1 3-16,-10 1-15 16,-6 3-3-16,-6 0-27 0,-6 0-17 0,0-3-29 15</inkml:trace>
  <inkml:trace contextRef="#ctx0" brushRef="#br0" timeOffset="355624.5949">31498 17806 363 0,'0'0'61'0,"0"0"-14"0,0 0-12 15,0 0-12-15,0 0-9 0,0 0-7 0,0 0-4 16,0 0 1-16,0 0-6 0,0 0 3 15,61-42-4-15,-35 40-2 0,4 2 3 16,2 0-4-16,1 0-3 0,2 0-4 16,0 0-10-16,2-3-7 0,2 2-33 15,5-2-38-15,2-5-30 0,4-4-35 0</inkml:trace>
  <inkml:trace contextRef="#ctx0" brushRef="#br0" timeOffset="356026.4575">32724 17550 344 0,'0'0'50'0,"0"0"-14"15,0 0-13-15,13-89-6 0,-5 71-5 16,1 0-2-16,-1 9-5 0,-1-3 1 16,0 6-4-16,-4 3-3 0,3 0 1 0,-6 3-1 15,4 0 1-15,6 0 0 0,2 5 2 16,2 7 0-16,-5 3 2 0,-1 4-2 15,-3 1 0-15,-2 3 1 0,-3 0 2 16,0 3-2-16,-2 2 0 0,-6 1-2 16,-4 2-2-16,1-1 2 0,-5-1-1 0,1-2 0 15,0-1-1 1,-2-6 0-16,0-3-1 16,3-2-1-16,1-5-4 0,3 2-7 0,4-4-10 0,2-5-18 15,1 1-37-15,3-4-47 0,-3 0-54 0</inkml:trace>
  <inkml:trace contextRef="#ctx0" brushRef="#br0" timeOffset="356289.8645">32948 17493 274 0,'0'0'54'0,"0"0"-12"16,0 0-9-16,0 0-7 0,0 0-8 15,0 0-5-15,0 0-4 0,0 0-6 16,0 0 3-16,0 0-2 0,45 18-2 16,-33-6 0-16,-4 1-2 0,0-4 0 15,-1 2 0-15,0 1 1 0,-3-3-2 16,2 6-3-16,-3-4-2 0,-3 3-5 0,0 4-3 16,-3 2-4-16,-7 4-13 0,-7-3-27 15,-3 1-39-15,-4-1-32 0</inkml:trace>
  <inkml:trace contextRef="#ctx0" brushRef="#br0" timeOffset="356489.1021">32590 18148 452 0,'0'0'54'16,"0"0"-12"-16,0 0-15 0,0 0-10 15,30-89-10-15,-18 68-9 0,1 7-1 16,4-5-11-16,2 6-3 0,3 1-18 16,-2 1-59-16,-1 0-51 0,-2-4-114 0</inkml:trace>
  <inkml:trace contextRef="#ctx0" brushRef="#br0" timeOffset="356671.1876">33256 18059 469 0,'0'0'50'0,"0"0"-24"0,0 0-12 0,0 0-12 16,0 0-8-16,0 0-8 0,0 0-38 16,0 0-84-16,0 0-130 15</inkml:trace>
  <inkml:trace contextRef="#ctx0" brushRef="#br0" timeOffset="360730.7786">19893 9836 111 0,'0'0'28'0,"0"0"-2"0,0 0-12 0,0 0-5 15,0 0-8-15,0 0-4 0,0 0-6 16,0 0-6-16,0 0-4 0,-14-15-2 16,14 15-1-16,0-2 3 0,0 2 7 15,0 0 3-15,0 0 0 0,0 0-19 16</inkml:trace>
  <inkml:trace contextRef="#ctx0" brushRef="#br0" timeOffset="363304.5639">18866 10651 363 0,'0'0'43'0,"0"0"-9"0,0 0-8 16,0 0-4-16,0 0-7 15,0 0-4-15,0 0-7 0,0 0-2 16,0 0-3-16,0 0-3 0,-18-32 1 16,18 31 1-16,0 1 1 0,0 0 2 0,0 10 1 15,0 8-1-15,3 4 1 0,1 1-2 16,0 1 1-16,2 0 0 0,0-1 0 15,1 1 0-15,0-3-1 0,3 1-1 16,0-4 1-16,1-1 1 0,-4-5 0 16,3-2-3-16,-4-2 0 0,1-3 0 0,0-1 3 15,-3-3 3-15,7 1 1 16,-1-2 1-16,4-5 0 0,4-4 0 16,-4-3-1-16,-2-1 1 0,-3-4-2 15,2-2 0-15,-2 0-3 0,-1-1 1 0,2-1-1 16,-1 0 1-16,0 1-1 0,1 0 0 15,-2 3-1-15,0 4 0 0,1 2 0 16,-1 4 0-16,-5 3-1 0,6-1-2 16,-5 3 1-16,1 1-2 0,6-1 1 15,-1 2 0-15,5 3 0 0,6 6-1 0,-2 2 2 16,-1 1 1-16,0 2 0 16,1-1 0-16,-5 1 0 0,2-2 2 0,-7-2 0 15,-2-5-1-15,-1-1 0 0,-3-1 0 16,0 1 3-16,1-1 5 0,-4-3 2 15,0 0 6-15,0 0-3 0,0 0-3 16,0-14-3-16,0-6-4 0,0-8 0 16,-5-1 1-16,0-2 0 0,-1 1 2 15,0-3 0-15,-1-1-6 0,-1 1 4 16,0 2-4-16,1 3 2 0,1 2 1 0,2 8-1 16,0 7-2-16,2 1-2 0,2 5-3 15,-1-1-9-15,1 2-9 0,0 4-5 16,0 0-15-16,10 4 2 0,6 7-39 15,8 5-46-15,1 5-77 0</inkml:trace>
  <inkml:trace contextRef="#ctx0" brushRef="#br0" timeOffset="363554.0369">19676 10657 587 0,'0'0'29'0,"0"0"-12"0,0 0-9 16,0 0-6-16,0 0-4 15,0 0-1-15,0 0-3 0,0 0-6 0,79-47-5 16,-45 47-10-16,-1 0-16 0,2 3-34 15,4 5-45-15,-1-1-61 0</inkml:trace>
  <inkml:trace contextRef="#ctx0" brushRef="#br0" timeOffset="363744.6184">19785 10918 470 0,'0'0'47'0,"0"0"-12"0,0 0-12 16,0 0-8-16,0 0-10 0,0 0-3 16,0 0-4-16,0 0-1 0,0 0-6 15,79-18-4-15,-37 6-10 0,9-3-33 16,4-4-44-16,2 0-44 0,3-1-72 0</inkml:trace>
  <inkml:trace contextRef="#ctx0" brushRef="#br0" timeOffset="364585.3013">20741 10311 302 0,'0'0'77'0,"0"0"-11"0,0 0-18 16,0 0-11-16,0 0-8 0,0 0-10 15,-50-80-6-15,47 77-3 0,1 0-7 0,0-1-5 16,2 4-2-16,-1-1 0 0,1 2 1 16,-2 16 3-16,2 7-1 0,0 8 0 15,0 2-2-15,3-2 0 0,3 0 0 16,0-2 2-16,0-3-2 0,-2-1 1 15,3-2 2-15,-4-7-5 0,1 0 6 16,-2-7-7-16,-1-5 3 0,1 1 0 16,-2-6 3-16,0 0 3 0,0 0 1 15,4 0 1-15,0-12-7 0,4-6 5 16,-1-7-5-16,-3-2 4 0,1 1 1 0,-3-3 0 16,0 2 0-16,1-1-2 0,0 1 1 15,0 3-2-15,-2 6 2 0,3 1 0 16,-2 6-6-16,1 1 1 0,-1-1-1 15,4 4-2-15,-1 1 4 0,-2 3-1 16,8 1 0-16,1 2 0 0,5 3 0 0,2 5 0 16,0 2 2-16,-6 5 1 15,1 1 0-15,-2 2-1 0,-2 1 0 16,0 3 2-16,-3-2-2 0,-2-3 1 16,-3-2 0-16,1-4-2 0,-3 0 2 0,0 2 3 15,0-9-1-15,0 5 2 0,0-4 0 16,0-1 2-16,-1 1 1 0,1-5 0 15,-6 0 2-15,-4 0 0 0,-4-8 0 16,-1-4-1-16,4-3 3 0,3 3-3 16,4-3 0-16,2-5-1 0,2-3-4 0,0-6-3 15,0 2 1-15,2-1-3 16,4 4 2-16,0 1 0 0,3 5-1 16,3 3 0-16,2 1-1 0,4 4 0 15,2 8 0-15,-1 2-4 0,1 2 0 0,0 10-1 16,-1 6 3-16,3 4 2 0,-2 1-2 15,-2 6-1-15,-1 1-3 0,-4 0-2 16,1 2-4-16,-5-2-13 0,-2 0-29 16,1 2-53-16,-1-2-68 0</inkml:trace>
  <inkml:trace contextRef="#ctx0" brushRef="#br0" timeOffset="365351.9335">21564 10228 312 0,'0'0'48'0,"0"0"-9"16,0 0-13-16,0-78-5 0,0 64-14 0,0-5-1 16,0 1 2-16,0 4 3 0,-2-4 1 15,1 7-1-15,-4 1-2 16,2-1-1-16,-3 4 2 0,1-2-3 16,2 7-2-16,0-2-2 0,-3 4-2 0,-4 0-1 15,-4 2 0-15,-4 7 0 0,2 4 2 16,3 3-1-16,2 2-2 0,2 1 1 15,2 2-1-15,2 1 0 0,4 0 0 16,-1 1 0-16,2-1-1 0,0-1 0 16,0-5 0-16,2-1-2 0,2-6 0 0,1-2 0 15,-1 3-3-15,-1-7 4 16,0-1 2-16,4-2 3 0,6-1 1 16,6-9-1-16,3-6 1 0,-1-5 0 15,-1-3 1-15,-2-1 1 0,-1-3 1 0,-1 3-1 16,0 0 3-16,-1 2-1 0,-1 0 3 15,-2 1-1-15,-4 10 5 0,-1-4-2 16,-2 9 1-16,-4 2 0 0,2 0-2 16,-3 5-4-16,0-1-5 0,0 1-3 15,0 0-2-15,2 0 1 0,-1 0 1 0,0 11 1 16,2 7 0-16,0 8 1 0,2 3-1 16,0 1 1-16,1 8-1 0,0-1 0 15,0 5-1-15,1 1-1 16,1 3-1-16,-2 1 2 0,0 3-2 0,0 0 1 15,-3 3 2-15,0 2-4 0,-2-1 1 16,-1-3 0-16,0-1-1 0,0-5 3 16,-1-4-1-16,-5-4 2 0,-1-5-1 15,-4-7 2-15,-3-5 1 0,-2-6 1 16,-5-6 1-16,-2-7 3 0,-3-1-1 0,-1-3 1 16,-2-8 0-16,2-3 0 0,-1-4 1 15,2-3-1-15,0-3-1 0,3-2 0 16,4-1-1-16,4-2-1 0,4-1 0 15,7-2-4-15,4-2-2 0,6-1 1 16,11-1-3-16,7-2-4 0,10-5-9 16,8-1-11-16,7 1-17 0,6-3-22 15,2 2-33-15,2 5-35 0,-4 1-36 16</inkml:trace>
  <inkml:trace contextRef="#ctx0" brushRef="#br0" timeOffset="365574.0432">21967 10361 559 0,'0'0'-2'16,"0"0"-18"-16,0 0-80 0,0 0-172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1482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9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364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427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47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41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4490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28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06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430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45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2A659-D1F3-474E-9417-5000A628DE75}" type="datetimeFigureOut">
              <a:rPr lang="en-IN" smtClean="0"/>
              <a:t>04-01-2022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38D5D-C125-46AE-9730-1FE87F6B0F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36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customXml" Target="../ink/ink10.xml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33.wmf"/><Relationship Id="rId3" Type="http://schemas.openxmlformats.org/officeDocument/2006/relationships/image" Target="../media/image35.jpeg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65.emf"/><Relationship Id="rId2" Type="http://schemas.openxmlformats.org/officeDocument/2006/relationships/slideLayout" Target="../slideLayouts/slideLayout1.xml"/><Relationship Id="rId16" Type="http://schemas.openxmlformats.org/officeDocument/2006/relationships/customXml" Target="../ink/ink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image" Target="../media/image40.jpe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emf"/><Relationship Id="rId5" Type="http://schemas.openxmlformats.org/officeDocument/2006/relationships/customXml" Target="../ink/ink6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 rot="5400000">
            <a:off x="5645174" y="-5008420"/>
            <a:ext cx="1033272" cy="11035146"/>
          </a:xfrm>
          <a:prstGeom prst="verticalScroll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Vertical Scroll 7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44237" y="1156695"/>
            <a:ext cx="10983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Lecture </a:t>
            </a:r>
            <a:r>
              <a:rPr lang="en-IN" sz="4800" dirty="0" smtClean="0">
                <a:latin typeface="Sitka Small" panose="02000505000000020004" pitchFamily="2" charset="0"/>
              </a:rPr>
              <a:t>-10</a:t>
            </a:r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Engineering Mechanics</a:t>
            </a:r>
          </a:p>
          <a:p>
            <a:pPr algn="ctr"/>
            <a:endParaRPr lang="en-IN" sz="4800" dirty="0" smtClean="0">
              <a:latin typeface="Sitka Small" panose="02000505000000020004" pitchFamily="2" charset="0"/>
            </a:endParaRP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Centroid </a:t>
            </a: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and </a:t>
            </a:r>
          </a:p>
          <a:p>
            <a:pPr algn="ctr"/>
            <a:r>
              <a:rPr lang="en-IN" sz="4800" dirty="0" smtClean="0">
                <a:latin typeface="Sitka Small" panose="02000505000000020004" pitchFamily="2" charset="0"/>
              </a:rPr>
              <a:t>Centre of Gravity</a:t>
            </a:r>
            <a:endParaRPr lang="en-IN" sz="4800" dirty="0">
              <a:latin typeface="Sitka Small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2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1: Application of </a:t>
            </a:r>
            <a:r>
              <a:rPr lang="en-IN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12" y="3188832"/>
            <a:ext cx="6356301" cy="318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Box 6"/>
              <p:cNvSpPr txBox="1">
                <a:spLocks noChangeArrowheads="1"/>
              </p:cNvSpPr>
              <p:nvPr/>
            </p:nvSpPr>
            <p:spPr bwMode="auto">
              <a:xfrm>
                <a:off x="644236" y="1191820"/>
                <a:ext cx="6465017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en-US" altLang="en-US" dirty="0" smtClean="0">
                    <a:solidFill>
                      <a:srgbClr val="0000FF"/>
                    </a:solidFill>
                  </a:rPr>
                  <a:t>The outside diameter of a pulley is 0.8 m, and the cross section of its rim is as shown.  Knowing that the pulley is made of steel and that the density of steel is </a:t>
                </a:r>
                <a:r>
                  <a:rPr lang="en-US" alt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en-US" dirty="0" smtClean="0">
                    <a:solidFill>
                      <a:srgbClr val="0000FF"/>
                    </a:solidFill>
                  </a:rPr>
                  <a:t>determine </a:t>
                </a:r>
                <a:r>
                  <a:rPr lang="en-US" altLang="en-US" dirty="0">
                    <a:solidFill>
                      <a:srgbClr val="0000FF"/>
                    </a:solidFill>
                  </a:rPr>
                  <a:t>the mass and weight of the </a:t>
                </a:r>
                <a:r>
                  <a:rPr lang="en-US" altLang="en-US" dirty="0" smtClean="0">
                    <a:solidFill>
                      <a:srgbClr val="0000FF"/>
                    </a:solidFill>
                  </a:rPr>
                  <a:t>rim. Assume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IN" alt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=7.85×</m:t>
                    </m:r>
                    <m:sSup>
                      <m:sSupPr>
                        <m:ctrlP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alt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en-IN" alt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IN" alt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en-US" dirty="0" smtClean="0">
                    <a:solidFill>
                      <a:srgbClr val="0000FF"/>
                    </a:solidFill>
                  </a:rPr>
                  <a:t>.</a:t>
                </a:r>
                <a:endParaRPr lang="en-US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236" y="1191820"/>
                <a:ext cx="6465017" cy="1938992"/>
              </a:xfrm>
              <a:prstGeom prst="rect">
                <a:avLst/>
              </a:prstGeom>
              <a:blipFill rotWithShape="0">
                <a:blip r:embed="rId3"/>
                <a:stretch>
                  <a:fillRect l="-1038" r="-943" b="-18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039040" y="1022760"/>
              <a:ext cx="10139400" cy="5510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6520" y="1010880"/>
                <a:ext cx="10144800" cy="55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20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load on beams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207" y="941150"/>
            <a:ext cx="5300894" cy="255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1" y="1009131"/>
            <a:ext cx="4750986" cy="2415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36357" y="3799313"/>
                <a:ext cx="2623539" cy="2673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𝑑𝑊</m:t>
                      </m:r>
                    </m:oMath>
                  </m:oMathPara>
                </a14:m>
                <a:endParaRPr lang="en-I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𝑂𝑃</m:t>
                          </m:r>
                        </m:e>
                      </m:d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𝑑𝐴</m:t>
                          </m:r>
                        </m:e>
                      </m:nary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b="0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57" y="3799313"/>
                <a:ext cx="2623539" cy="26733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257305" y="3793577"/>
            <a:ext cx="703879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A distributed load is represented by plotting the load per unit length, </a:t>
            </a:r>
            <a:r>
              <a:rPr lang="en-US" altLang="en-US" i="1" dirty="0"/>
              <a:t>w</a:t>
            </a:r>
            <a:r>
              <a:rPr lang="en-US" altLang="en-US" dirty="0"/>
              <a:t> (N/m) .  The total load is equal to the area under the load curve.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4197929" y="5224116"/>
            <a:ext cx="7140155" cy="101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lang="en-US" altLang="en-US" dirty="0"/>
              <a:t>A distributed load can be replace by a concentrated load with a magnitude equal to the area under the load curve and a line of action passing through the area centroid.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76400" y="1727640"/>
              <a:ext cx="6730560" cy="4354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3160" y="1719720"/>
                <a:ext cx="6743520" cy="43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7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load on beams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1" y="2548672"/>
            <a:ext cx="5543012" cy="294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701899" y="1502820"/>
            <a:ext cx="558480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0000FF"/>
                </a:solidFill>
              </a:rPr>
              <a:t>A beam supports a distributed load as shown.  Determine the equivalent concentrated load and the reactions at the supports.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19560" y="1691280"/>
              <a:ext cx="10572840" cy="4601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9120" y="1682640"/>
                <a:ext cx="10590480" cy="461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2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gravity for 3-D bodies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3" descr="C:\DOCUME~1\WALTOL~1\LOCALS~1\Temp\\msotw9_temp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"/>
          <a:stretch/>
        </p:blipFill>
        <p:spPr bwMode="auto">
          <a:xfrm>
            <a:off x="1537608" y="945157"/>
            <a:ext cx="8446652" cy="295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44237" y="3890963"/>
            <a:ext cx="4040476" cy="2574925"/>
            <a:chOff x="194" y="2230"/>
            <a:chExt cx="2077" cy="1626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94" y="2230"/>
              <a:ext cx="1617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Center of gravity </a:t>
              </a:r>
              <a:r>
                <a:rPr lang="en-US" altLang="en-US" i="1" dirty="0"/>
                <a:t>G</a:t>
              </a:r>
              <a:endParaRPr lang="en-US" altLang="en-US" dirty="0"/>
            </a:p>
          </p:txBody>
        </p:sp>
        <p:graphicFrame>
          <p:nvGraphicFramePr>
            <p:cNvPr id="12" name="Object 5"/>
            <p:cNvGraphicFramePr>
              <a:graphicFrameLocks noChangeAspect="1"/>
            </p:cNvGraphicFramePr>
            <p:nvPr/>
          </p:nvGraphicFramePr>
          <p:xfrm>
            <a:off x="722" y="2542"/>
            <a:ext cx="1280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2" name="Equation" r:id="rId4" imgW="2032000" imgH="330200" progId="Equation.3">
                    <p:embed/>
                  </p:oleObj>
                </mc:Choice>
                <mc:Fallback>
                  <p:oleObj name="Equation" r:id="rId4" imgW="2032000" imgH="330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" y="2542"/>
                          <a:ext cx="1280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359" y="2965"/>
            <a:ext cx="1912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3" name="Equation" r:id="rId6" imgW="3035300" imgH="762000" progId="Equation.3">
                    <p:embed/>
                  </p:oleObj>
                </mc:Choice>
                <mc:Fallback>
                  <p:oleObj name="Equation" r:id="rId6" imgW="3035300" imgH="762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" y="2965"/>
                          <a:ext cx="1912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395" y="3632"/>
            <a:ext cx="1824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4" name="Equation" r:id="rId8" imgW="2895600" imgH="355600" progId="Equation.3">
                    <p:embed/>
                  </p:oleObj>
                </mc:Choice>
                <mc:Fallback>
                  <p:oleObj name="Equation" r:id="rId8" imgW="2895600" imgH="355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" y="3632"/>
                          <a:ext cx="1824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453063" y="3890963"/>
            <a:ext cx="5939867" cy="796925"/>
            <a:chOff x="2644" y="2457"/>
            <a:chExt cx="3116" cy="504"/>
          </a:xfrm>
        </p:grpSpPr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2644" y="2457"/>
              <a:ext cx="3116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Results are independent of body orientation,</a:t>
              </a:r>
            </a:p>
          </p:txBody>
        </p:sp>
        <p:graphicFrame>
          <p:nvGraphicFramePr>
            <p:cNvPr id="17" name="Object 4"/>
            <p:cNvGraphicFramePr>
              <a:graphicFrameLocks noChangeAspect="1"/>
            </p:cNvGraphicFramePr>
            <p:nvPr/>
          </p:nvGraphicFramePr>
          <p:xfrm>
            <a:off x="2880" y="2737"/>
            <a:ext cx="2736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5" name="Equation" r:id="rId10" imgW="4343400" imgH="355600" progId="Equation.3">
                    <p:embed/>
                  </p:oleObj>
                </mc:Choice>
                <mc:Fallback>
                  <p:oleObj name="Equation" r:id="rId10" imgW="4343400" imgH="355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737"/>
                          <a:ext cx="2736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538788" y="4868863"/>
            <a:ext cx="5991225" cy="1295400"/>
            <a:chOff x="2685" y="3075"/>
            <a:chExt cx="2905" cy="818"/>
          </a:xfrm>
        </p:grpSpPr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2880" y="3669"/>
            <a:ext cx="2528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6" name="Equation" r:id="rId12" imgW="4013200" imgH="355600" progId="Equation.3">
                    <p:embed/>
                  </p:oleObj>
                </mc:Choice>
                <mc:Fallback>
                  <p:oleObj name="Equation" r:id="rId12" imgW="4013200" imgH="355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669"/>
                          <a:ext cx="2528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3"/>
            <p:cNvGraphicFramePr>
              <a:graphicFrameLocks noChangeAspect="1"/>
            </p:cNvGraphicFramePr>
            <p:nvPr/>
          </p:nvGraphicFramePr>
          <p:xfrm>
            <a:off x="2880" y="3397"/>
            <a:ext cx="1600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87" name="Equation" r:id="rId14" imgW="2540000" imgH="304800" progId="Equation.3">
                    <p:embed/>
                  </p:oleObj>
                </mc:Choice>
                <mc:Fallback>
                  <p:oleObj name="Equation" r:id="rId14" imgW="2540000" imgH="30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3397"/>
                          <a:ext cx="1600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2685" y="3075"/>
              <a:ext cx="2905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For homogeneous bodies,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9265320" y="4782960"/>
              <a:ext cx="165600" cy="19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54520" y="4772160"/>
                <a:ext cx="17892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265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gravity for 3-D shapes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4" descr="msotw9_temp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210649"/>
            <a:ext cx="4932779" cy="421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 descr="msotw9_tem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1" y="1210649"/>
            <a:ext cx="5277798" cy="266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16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gravity for 3-D shapes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4" descr="msotw9_temp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7" y="1210649"/>
            <a:ext cx="4932779" cy="421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 descr="msotw9_temp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81" y="1210649"/>
            <a:ext cx="5277798" cy="266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3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Centre of gravity for composite shapes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36" y="950599"/>
            <a:ext cx="34639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91" y="3823344"/>
            <a:ext cx="4059237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4517853" y="1183107"/>
            <a:ext cx="7243908" cy="1438275"/>
            <a:chOff x="2150" y="705"/>
            <a:chExt cx="3610" cy="908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2150" y="705"/>
              <a:ext cx="3610" cy="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 dirty="0"/>
                <a:t>Moment of the total weight concentrated at the center of gravity G is equal to the sum of the moments of the weights of the component parts.</a:t>
              </a:r>
            </a:p>
          </p:txBody>
        </p:sp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2351" y="1413"/>
            <a:ext cx="3304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Equation" r:id="rId5" imgW="5245100" imgH="317500" progId="Equation.3">
                    <p:embed/>
                  </p:oleObj>
                </mc:Choice>
                <mc:Fallback>
                  <p:oleObj name="Equation" r:id="rId5" imgW="5245100" imgH="317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1" y="1413"/>
                          <a:ext cx="3304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4517853" y="3624167"/>
            <a:ext cx="6950445" cy="819150"/>
            <a:chOff x="2150" y="1898"/>
            <a:chExt cx="3464" cy="517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2150" y="1898"/>
              <a:ext cx="3464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1775" indent="-231775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" charset="0"/>
                  <a:ea typeface="ＭＳ Ｐゴシック" pitchFamily="1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altLang="en-US"/>
                <a:t>For homogeneous bodies,</a:t>
              </a: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2390" y="2215"/>
            <a:ext cx="30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1" name="Equation" r:id="rId7" imgW="4914900" imgH="317500" progId="Equation.3">
                    <p:embed/>
                  </p:oleObj>
                </mc:Choice>
                <mc:Fallback>
                  <p:oleObj name="Equation" r:id="rId7" imgW="4914900" imgH="317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215"/>
                          <a:ext cx="3096" cy="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3046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191" y="1143000"/>
            <a:ext cx="109831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NPTEL lectures on Engineering Mechanics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en.wikipedia.org/wiki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britannica.com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smtClean="0"/>
              <a:t>Beer &amp; Johnston, Vector Mechanics for Engineers</a:t>
            </a:r>
            <a:endParaRPr lang="en-IN" sz="32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200" dirty="0" err="1" smtClean="0"/>
              <a:t>Meriam</a:t>
            </a:r>
            <a:r>
              <a:rPr lang="en-IN" sz="3200" dirty="0" smtClean="0"/>
              <a:t> &amp; </a:t>
            </a:r>
            <a:r>
              <a:rPr lang="en-IN" sz="3200" dirty="0" err="1" smtClean="0"/>
              <a:t>Kraige</a:t>
            </a:r>
            <a:r>
              <a:rPr lang="en-IN" sz="3200" dirty="0" smtClean="0"/>
              <a:t>, Engineering Mechanics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Problems taken from internet sources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Timoshenko &amp; Young, Engineering Mechanics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1042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1: centroid of  composite areas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62" y="1591294"/>
            <a:ext cx="5215225" cy="394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94800" y="997560"/>
              <a:ext cx="10223640" cy="5438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91560" y="989640"/>
                <a:ext cx="10234440" cy="54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5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pic>
        <p:nvPicPr>
          <p:cNvPr id="5" name="Picture 3" descr="C:\DOCUME~1\WALTOL~1\LOCALS~1\Temp\\msotw9_temp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9" y="955122"/>
            <a:ext cx="5887945" cy="211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69" y="3470128"/>
            <a:ext cx="5727717" cy="281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906973" y="937967"/>
            <a:ext cx="45363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Surface of revolution is generated by rotating a plane curve about a fixed axis.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6906973" y="3839462"/>
                <a:ext cx="4595751" cy="2441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 smtClean="0"/>
                  <a:t>Area of a surface of revolution is equal to the length of the generating curve times the distance traveled by the centroid through the rotation.</a:t>
                </a: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acc>
                        <m:accPr>
                          <m:chr m:val="̅"/>
                          <m:ctrlPr>
                            <a:rPr lang="en-I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06973" y="3839462"/>
                <a:ext cx="4595751" cy="2441566"/>
              </a:xfrm>
              <a:prstGeom prst="rect">
                <a:avLst/>
              </a:prstGeom>
              <a:blipFill rotWithShape="0">
                <a:blip r:embed="rId4"/>
                <a:stretch>
                  <a:fillRect l="-1061" r="-14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442880" y="665640"/>
              <a:ext cx="9881640" cy="5608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35320" y="659520"/>
                <a:ext cx="9897840" cy="562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57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194" y="1043663"/>
            <a:ext cx="4747753" cy="50573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/>
              <p14:cNvContentPartPr/>
              <p14:nvPr/>
            </p14:nvContentPartPr>
            <p14:xfrm>
              <a:off x="7184520" y="4564800"/>
              <a:ext cx="248040" cy="145080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9120" y="4561560"/>
                <a:ext cx="258840" cy="145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98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546" y="1539185"/>
            <a:ext cx="4942389" cy="42046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748640" y="2183040"/>
              <a:ext cx="4306320" cy="4155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9640" y="2178360"/>
                <a:ext cx="4320720" cy="416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86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Area: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9309" y="642370"/>
            <a:ext cx="2861639" cy="5031760"/>
            <a:chOff x="1569309" y="642370"/>
            <a:chExt cx="2861639" cy="5031760"/>
          </a:xfrm>
        </p:grpSpPr>
        <p:sp>
          <p:nvSpPr>
            <p:cNvPr id="3" name="Arc 2"/>
            <p:cNvSpPr/>
            <p:nvPr/>
          </p:nvSpPr>
          <p:spPr>
            <a:xfrm>
              <a:off x="1711890" y="3154130"/>
              <a:ext cx="2520000" cy="2520000"/>
            </a:xfrm>
            <a:prstGeom prst="arc">
              <a:avLst>
                <a:gd name="adj1" fmla="val 16200000"/>
                <a:gd name="adj2" fmla="val 2138475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Arc 5"/>
            <p:cNvSpPr/>
            <p:nvPr/>
          </p:nvSpPr>
          <p:spPr>
            <a:xfrm>
              <a:off x="1569309" y="642370"/>
              <a:ext cx="2660821" cy="2520000"/>
            </a:xfrm>
            <a:prstGeom prst="arc">
              <a:avLst>
                <a:gd name="adj1" fmla="val 132840"/>
                <a:gd name="adj2" fmla="val 527114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/>
            <p:cNvSpPr/>
            <p:nvPr/>
          </p:nvSpPr>
          <p:spPr>
            <a:xfrm>
              <a:off x="4159100" y="1893265"/>
              <a:ext cx="271848" cy="25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Arc 8"/>
          <p:cNvSpPr/>
          <p:nvPr/>
        </p:nvSpPr>
        <p:spPr>
          <a:xfrm>
            <a:off x="6564437" y="831383"/>
            <a:ext cx="2520000" cy="2520000"/>
          </a:xfrm>
          <a:prstGeom prst="arc">
            <a:avLst>
              <a:gd name="adj1" fmla="val 21540294"/>
              <a:gd name="adj2" fmla="val 52711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875373" y="1589903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6200000" flipV="1">
            <a:off x="8756113" y="2478880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V="1">
            <a:off x="8756113" y="1194167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696234" y="323058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17012" y="13287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58365" y="2446052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49100" y="1737803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973859" y="1392652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3862837" y="2273391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02958" y="304980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23736" y="114800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87024" y="4602687"/>
            <a:ext cx="9708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first theorem of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calculate the area of the bell shaped shell, which is obtained by rotating a quarter circle arc about x- axis.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3768840" y="996120"/>
              <a:ext cx="7266240" cy="436896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1280" y="989280"/>
                <a:ext cx="7276320" cy="43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433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6906973" y="3839462"/>
                <a:ext cx="4595751" cy="2441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31775" indent="-231775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1pPr>
                <a:lvl2pPr marL="742950" indent="-28575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2pPr>
                <a:lvl3pPr marL="11430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3pPr>
                <a:lvl4pPr marL="16002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4pPr>
                <a:lvl5pPr marL="2057400" indent="-228600" eaLnBrk="0" hangingPunct="0"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Times New Roman" pitchFamily="1" charset="0"/>
                    <a:ea typeface="ＭＳ Ｐゴシック" pitchFamily="1" charset="-128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altLang="en-US" dirty="0"/>
                  <a:t>Volume of a body of revolution is equal to the generating area  times the distance traveled by the centroid through the rotation.</a:t>
                </a:r>
              </a:p>
              <a:p>
                <a:pPr marL="0" indent="0" algn="just" eaLnBrk="1" hangingPunct="1">
                  <a:lnSpc>
                    <a:spcPct val="150000"/>
                  </a:lnSpc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I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acc>
                        <m:accPr>
                          <m:chr m:val="̅"/>
                          <m:ctrlPr>
                            <a:rPr lang="en-I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IN" alt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9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06973" y="3839462"/>
                <a:ext cx="4595751" cy="2441566"/>
              </a:xfrm>
              <a:prstGeom prst="rect">
                <a:avLst/>
              </a:prstGeom>
              <a:blipFill rotWithShape="0">
                <a:blip r:embed="rId2"/>
                <a:stretch>
                  <a:fillRect l="-1061" r="-14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028" descr="C:\DOCUME~1\WALTOL~1\LOCALS~1\Temp\\msotw9_tem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7" y="937967"/>
            <a:ext cx="5685284" cy="181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30" descr="C:\DOCUME~1\WALTOL~1\LOCALS~1\Temp\\msotw9_temp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87" y="3539312"/>
            <a:ext cx="5685284" cy="273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036"/>
          <p:cNvSpPr txBox="1">
            <a:spLocks noChangeArrowheads="1"/>
          </p:cNvSpPr>
          <p:nvPr/>
        </p:nvSpPr>
        <p:spPr bwMode="auto">
          <a:xfrm>
            <a:off x="6906973" y="1298671"/>
            <a:ext cx="46050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31775" indent="-231775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" charset="0"/>
                <a:ea typeface="ＭＳ Ｐゴシック" pitchFamily="1" charset="-128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altLang="en-US" dirty="0"/>
              <a:t>Body of revolution is generated by rotating a plane area about a fixed axis.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9641160" y="6103440"/>
              <a:ext cx="193320" cy="94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35400" y="6099480"/>
                <a:ext cx="204120" cy="1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33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581" y="962440"/>
            <a:ext cx="2438740" cy="1971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837" y="1043663"/>
            <a:ext cx="1971950" cy="18290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811" y="2872718"/>
            <a:ext cx="1448002" cy="14956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014687" y="2476827"/>
            <a:ext cx="1028844" cy="21910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581" y="4086777"/>
            <a:ext cx="1981477" cy="27435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94" y="4582147"/>
            <a:ext cx="2038635" cy="17528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734560" y="1380600"/>
              <a:ext cx="8852760" cy="501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5920" y="1377000"/>
                <a:ext cx="8870040" cy="50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316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Scroll 6"/>
          <p:cNvSpPr/>
          <p:nvPr/>
        </p:nvSpPr>
        <p:spPr>
          <a:xfrm rot="5400000">
            <a:off x="6054161" y="1115569"/>
            <a:ext cx="215298" cy="11035146"/>
          </a:xfrm>
          <a:prstGeom prst="vertic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Horizontal Scroll 1"/>
          <p:cNvSpPr/>
          <p:nvPr/>
        </p:nvSpPr>
        <p:spPr>
          <a:xfrm>
            <a:off x="696191" y="10391"/>
            <a:ext cx="10983192" cy="1033272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Volume: </a:t>
            </a:r>
            <a:r>
              <a:rPr lang="en-IN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theorem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990" y="1134557"/>
            <a:ext cx="1058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first theorem of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Pappus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calculate the surface area of the annular torus formed by revolving the circle about y axis if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=250 mm and r=100 mm.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80951" y="2280400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3969929" y="3161139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10050" y="393755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30828" y="20357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40360" y="3861879"/>
            <a:ext cx="360000" cy="360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94140" y="2313351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8583118" y="3194090"/>
            <a:ext cx="0" cy="176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23239" y="397050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4017" y="20687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50202" y="3894830"/>
            <a:ext cx="3296299" cy="369671"/>
            <a:chOff x="6017250" y="3894830"/>
            <a:chExt cx="3296299" cy="369671"/>
          </a:xfrm>
        </p:grpSpPr>
        <p:sp>
          <p:nvSpPr>
            <p:cNvPr id="22" name="Oval 21"/>
            <p:cNvSpPr/>
            <p:nvPr/>
          </p:nvSpPr>
          <p:spPr>
            <a:xfrm>
              <a:off x="8953549" y="3894830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017250" y="3904501"/>
              <a:ext cx="360000" cy="36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16200000" flipV="1">
              <a:off x="7655810" y="2400830"/>
              <a:ext cx="0" cy="29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V="1">
              <a:off x="7691250" y="2760830"/>
              <a:ext cx="0" cy="298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flipV="1">
            <a:off x="3080951" y="4041879"/>
            <a:ext cx="0" cy="694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20360" y="4041879"/>
            <a:ext cx="0" cy="694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089189" y="4659716"/>
            <a:ext cx="1431171" cy="0"/>
          </a:xfrm>
          <a:prstGeom prst="line">
            <a:avLst/>
          </a:prstGeom>
          <a:ln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696846" y="4032452"/>
            <a:ext cx="0" cy="694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628599" y="460543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4512115" y="4666916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IN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458600" y="1625760"/>
              <a:ext cx="6876000" cy="2175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1040" y="1620000"/>
                <a:ext cx="6892200" cy="21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079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61BE93823A842A5FCCB2235C9EA92" ma:contentTypeVersion="2" ma:contentTypeDescription="Create a new document." ma:contentTypeScope="" ma:versionID="dfe79caef76a138a8302b9e8c06a2215">
  <xsd:schema xmlns:xsd="http://www.w3.org/2001/XMLSchema" xmlns:xs="http://www.w3.org/2001/XMLSchema" xmlns:p="http://schemas.microsoft.com/office/2006/metadata/properties" xmlns:ns2="f1ec8fd9-82f8-4edc-b221-4d5656994e8e" targetNamespace="http://schemas.microsoft.com/office/2006/metadata/properties" ma:root="true" ma:fieldsID="f7a909168bf16ed1777f4507d2a8479f" ns2:_="">
    <xsd:import namespace="f1ec8fd9-82f8-4edc-b221-4d5656994e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ec8fd9-82f8-4edc-b221-4d5656994e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F0C5204-64BA-4B7D-86AA-86122A8318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FB0E49-8CDA-4293-974C-F120DD823F9F}"/>
</file>

<file path=customXml/itemProps3.xml><?xml version="1.0" encoding="utf-8"?>
<ds:datastoreItem xmlns:ds="http://schemas.openxmlformats.org/officeDocument/2006/customXml" ds:itemID="{F7488A62-A20F-4D67-9629-331688C869F9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db6f8f43-e7c8-4eb7-bec9-3fde85bfec8c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11271</TotalTime>
  <Words>462</Words>
  <Application>Microsoft Office PowerPoint</Application>
  <PresentationFormat>Widescreen</PresentationFormat>
  <Paragraphs>62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Calibri</vt:lpstr>
      <vt:lpstr>Calibri Light</vt:lpstr>
      <vt:lpstr>Cambria Math</vt:lpstr>
      <vt:lpstr>Sitka Small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NITD</dc:creator>
  <cp:lastModifiedBy>NITD</cp:lastModifiedBy>
  <cp:revision>38</cp:revision>
  <dcterms:created xsi:type="dcterms:W3CDTF">2021-01-01T13:31:31Z</dcterms:created>
  <dcterms:modified xsi:type="dcterms:W3CDTF">2022-01-07T05:29:04Z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0x01010026D61BE93823A842A5FCCB2235C9EA92</vt:lpwstr>
  </property>
</Properties>
</file>